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3" r:id="rId1"/>
    <p:sldMasterId id="2147483668" r:id="rId2"/>
  </p:sldMasterIdLst>
  <p:notesMasterIdLst>
    <p:notesMasterId r:id="rId5"/>
  </p:notesMasterIdLst>
  <p:handoutMasterIdLst>
    <p:handoutMasterId r:id="rId6"/>
  </p:handoutMasterIdLst>
  <p:sldIdLst>
    <p:sldId id="449" r:id="rId3"/>
    <p:sldId id="448" r:id="rId4"/>
  </p:sldIdLst>
  <p:sldSz cx="12192000" cy="6858000"/>
  <p:notesSz cx="9925050" cy="66659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00">
          <p15:clr>
            <a:srgbClr val="A4A3A4"/>
          </p15:clr>
        </p15:guide>
        <p15:guide id="2" pos="312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9999"/>
    <a:srgbClr val="005293"/>
    <a:srgbClr val="98C6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84E427A-3D55-4303-BF80-6455036E1DE7}" styleName="Designformatvorlage 1 - Akz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269D01E-BC32-4049-B463-5C60D7B0CCD2}" styleName="Designformatvorlage 2 - Akz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Helle Formatvorlage 3 - Akz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Helle Formatvorlage 2 - Akz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Helle Formatvorlage 1 - Akz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4B1156A-380E-4F78-BDF5-A606A8083BF9}" styleName="Mittlere Formatvorlage 4 - Akz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D7AC3CCA-C797-4891-BE02-D94E43425B78}" styleName="Mittlere Formatvorlag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92" autoAdjust="0"/>
    <p:restoredTop sz="78306" autoAdjust="0"/>
  </p:normalViewPr>
  <p:slideViewPr>
    <p:cSldViewPr snapToGrid="0">
      <p:cViewPr varScale="1">
        <p:scale>
          <a:sx n="86" d="100"/>
          <a:sy n="86" d="100"/>
        </p:scale>
        <p:origin x="1638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00" d="100"/>
        <a:sy n="100" d="100"/>
      </p:scale>
      <p:origin x="0" y="-1908"/>
    </p:cViewPr>
  </p:sorterViewPr>
  <p:notesViewPr>
    <p:cSldViewPr snapToGrid="0">
      <p:cViewPr varScale="1">
        <p:scale>
          <a:sx n="135" d="100"/>
          <a:sy n="135" d="100"/>
        </p:scale>
        <p:origin x="-1518" y="-90"/>
      </p:cViewPr>
      <p:guideLst>
        <p:guide orient="horz" pos="2100"/>
        <p:guide pos="312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7336DD-646F-42BB-8865-8704E8E13EE9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636D2F0-1C10-4529-852F-66E75884832C}">
      <dgm:prSet phldrT="[Text]"/>
      <dgm:spPr/>
      <dgm:t>
        <a:bodyPr/>
        <a:lstStyle/>
        <a:p>
          <a:r>
            <a:rPr lang="de-DE" dirty="0" err="1" smtClean="0">
              <a:latin typeface="Palatino Linotype" panose="02040502050505030304" pitchFamily="18" charset="0"/>
            </a:rPr>
            <a:t>Energy</a:t>
          </a:r>
          <a:r>
            <a:rPr lang="de-DE" dirty="0" smtClean="0">
              <a:latin typeface="Palatino Linotype" panose="02040502050505030304" pitchFamily="18" charset="0"/>
            </a:rPr>
            <a:t> Management</a:t>
          </a:r>
          <a:endParaRPr lang="de-DE" dirty="0">
            <a:latin typeface="Palatino Linotype" panose="02040502050505030304" pitchFamily="18" charset="0"/>
          </a:endParaRPr>
        </a:p>
      </dgm:t>
    </dgm:pt>
    <dgm:pt modelId="{697B7F1B-8143-4D76-B3C5-1FC755843326}" type="parTrans" cxnId="{EE90CB6B-E9D6-450E-AD1B-C6407EF57977}">
      <dgm:prSet/>
      <dgm:spPr/>
      <dgm:t>
        <a:bodyPr/>
        <a:lstStyle/>
        <a:p>
          <a:endParaRPr lang="de-DE">
            <a:latin typeface="Palatino Linotype" panose="02040502050505030304" pitchFamily="18" charset="0"/>
          </a:endParaRPr>
        </a:p>
      </dgm:t>
    </dgm:pt>
    <dgm:pt modelId="{7799A207-74CA-416F-8D56-549A49859F10}" type="sibTrans" cxnId="{EE90CB6B-E9D6-450E-AD1B-C6407EF57977}">
      <dgm:prSet/>
      <dgm:spPr/>
      <dgm:t>
        <a:bodyPr/>
        <a:lstStyle/>
        <a:p>
          <a:endParaRPr lang="de-DE">
            <a:latin typeface="Palatino Linotype" panose="02040502050505030304" pitchFamily="18" charset="0"/>
          </a:endParaRPr>
        </a:p>
      </dgm:t>
    </dgm:pt>
    <dgm:pt modelId="{B6D5EE71-3EFC-4EAA-8762-D8048710A088}">
      <dgm:prSet phldrT="[Text]"/>
      <dgm:spPr/>
      <dgm:t>
        <a:bodyPr/>
        <a:lstStyle/>
        <a:p>
          <a:r>
            <a:rPr lang="de-DE" dirty="0" smtClean="0">
              <a:latin typeface="Palatino Linotype" panose="02040502050505030304" pitchFamily="18" charset="0"/>
            </a:rPr>
            <a:t>AC power </a:t>
          </a:r>
          <a:r>
            <a:rPr lang="de-DE" dirty="0" err="1" smtClean="0">
              <a:latin typeface="Palatino Linotype" panose="02040502050505030304" pitchFamily="18" charset="0"/>
            </a:rPr>
            <a:t>target</a:t>
          </a:r>
          <a:endParaRPr lang="de-DE" dirty="0">
            <a:latin typeface="Palatino Linotype" panose="02040502050505030304" pitchFamily="18" charset="0"/>
          </a:endParaRPr>
        </a:p>
      </dgm:t>
    </dgm:pt>
    <dgm:pt modelId="{F42CBB92-56FE-4FDE-9F06-845FF6AB5F90}" type="parTrans" cxnId="{1AE81856-9F13-42AC-AB4C-B42FECFBCF34}">
      <dgm:prSet/>
      <dgm:spPr/>
      <dgm:t>
        <a:bodyPr/>
        <a:lstStyle/>
        <a:p>
          <a:endParaRPr lang="de-DE">
            <a:latin typeface="Palatino Linotype" panose="02040502050505030304" pitchFamily="18" charset="0"/>
          </a:endParaRPr>
        </a:p>
      </dgm:t>
    </dgm:pt>
    <dgm:pt modelId="{261D28FF-AE45-4D97-BD53-B1D823FAE504}" type="sibTrans" cxnId="{1AE81856-9F13-42AC-AB4C-B42FECFBCF34}">
      <dgm:prSet/>
      <dgm:spPr/>
      <dgm:t>
        <a:bodyPr/>
        <a:lstStyle/>
        <a:p>
          <a:endParaRPr lang="de-DE">
            <a:latin typeface="Palatino Linotype" panose="02040502050505030304" pitchFamily="18" charset="0"/>
          </a:endParaRPr>
        </a:p>
      </dgm:t>
    </dgm:pt>
    <dgm:pt modelId="{554939C6-FA1C-49F5-8D77-4C6C2D5C29E2}">
      <dgm:prSet phldrT="[Text]"/>
      <dgm:spPr/>
      <dgm:t>
        <a:bodyPr/>
        <a:lstStyle/>
        <a:p>
          <a:r>
            <a:rPr lang="de-DE" dirty="0" smtClean="0">
              <a:latin typeface="Palatino Linotype" panose="02040502050505030304" pitchFamily="18" charset="0"/>
            </a:rPr>
            <a:t>Storage System</a:t>
          </a:r>
          <a:endParaRPr lang="de-DE" dirty="0">
            <a:latin typeface="Palatino Linotype" panose="02040502050505030304" pitchFamily="18" charset="0"/>
          </a:endParaRPr>
        </a:p>
      </dgm:t>
    </dgm:pt>
    <dgm:pt modelId="{B802EAB8-E883-4F97-A8F6-2CCB2844411F}" type="parTrans" cxnId="{B8805485-A1C3-4ABB-832B-3C9CEC97834D}">
      <dgm:prSet/>
      <dgm:spPr/>
      <dgm:t>
        <a:bodyPr/>
        <a:lstStyle/>
        <a:p>
          <a:endParaRPr lang="de-DE">
            <a:latin typeface="Palatino Linotype" panose="02040502050505030304" pitchFamily="18" charset="0"/>
          </a:endParaRPr>
        </a:p>
      </dgm:t>
    </dgm:pt>
    <dgm:pt modelId="{83469855-5499-4E14-9DED-D6AC03E3E4BE}" type="sibTrans" cxnId="{B8805485-A1C3-4ABB-832B-3C9CEC97834D}">
      <dgm:prSet/>
      <dgm:spPr/>
      <dgm:t>
        <a:bodyPr/>
        <a:lstStyle/>
        <a:p>
          <a:endParaRPr lang="de-DE">
            <a:latin typeface="Palatino Linotype" panose="02040502050505030304" pitchFamily="18" charset="0"/>
          </a:endParaRPr>
        </a:p>
      </dgm:t>
    </dgm:pt>
    <dgm:pt modelId="{CCB91145-8F4C-4833-8624-C63893B00EEA}">
      <dgm:prSet phldrT="[Text]"/>
      <dgm:spPr/>
      <dgm:t>
        <a:bodyPr/>
        <a:lstStyle/>
        <a:p>
          <a:r>
            <a:rPr lang="de-DE" dirty="0" smtClean="0">
              <a:latin typeface="Palatino Linotype" panose="02040502050505030304" pitchFamily="18" charset="0"/>
            </a:rPr>
            <a:t>State </a:t>
          </a:r>
          <a:r>
            <a:rPr lang="de-DE" dirty="0" err="1" smtClean="0">
              <a:latin typeface="Palatino Linotype" panose="02040502050505030304" pitchFamily="18" charset="0"/>
            </a:rPr>
            <a:t>of</a:t>
          </a:r>
          <a:r>
            <a:rPr lang="de-DE" dirty="0" smtClean="0">
              <a:latin typeface="Palatino Linotype" panose="02040502050505030304" pitchFamily="18" charset="0"/>
            </a:rPr>
            <a:t> </a:t>
          </a:r>
          <a:r>
            <a:rPr lang="de-DE" dirty="0" err="1" smtClean="0">
              <a:latin typeface="Palatino Linotype" panose="02040502050505030304" pitchFamily="18" charset="0"/>
            </a:rPr>
            <a:t>storage</a:t>
          </a:r>
          <a:r>
            <a:rPr lang="de-DE" dirty="0" smtClean="0">
              <a:latin typeface="Palatino Linotype" panose="02040502050505030304" pitchFamily="18" charset="0"/>
            </a:rPr>
            <a:t> </a:t>
          </a:r>
          <a:r>
            <a:rPr lang="de-DE" dirty="0" err="1" smtClean="0">
              <a:latin typeface="Palatino Linotype" panose="02040502050505030304" pitchFamily="18" charset="0"/>
            </a:rPr>
            <a:t>system</a:t>
          </a:r>
          <a:endParaRPr lang="de-DE" dirty="0">
            <a:latin typeface="Palatino Linotype" panose="02040502050505030304" pitchFamily="18" charset="0"/>
          </a:endParaRPr>
        </a:p>
      </dgm:t>
    </dgm:pt>
    <dgm:pt modelId="{4BEA23B2-9FB9-4A4E-A6CE-ED3E1F0551BD}" type="parTrans" cxnId="{667B3676-B788-40DD-B6B4-8487CA4D8E65}">
      <dgm:prSet/>
      <dgm:spPr/>
      <dgm:t>
        <a:bodyPr/>
        <a:lstStyle/>
        <a:p>
          <a:endParaRPr lang="de-DE">
            <a:latin typeface="Palatino Linotype" panose="02040502050505030304" pitchFamily="18" charset="0"/>
          </a:endParaRPr>
        </a:p>
      </dgm:t>
    </dgm:pt>
    <dgm:pt modelId="{DC50FAE0-DFFA-4A0A-B41E-208ABE60356C}" type="sibTrans" cxnId="{667B3676-B788-40DD-B6B4-8487CA4D8E65}">
      <dgm:prSet/>
      <dgm:spPr/>
      <dgm:t>
        <a:bodyPr/>
        <a:lstStyle/>
        <a:p>
          <a:endParaRPr lang="de-DE">
            <a:latin typeface="Palatino Linotype" panose="02040502050505030304" pitchFamily="18" charset="0"/>
          </a:endParaRPr>
        </a:p>
      </dgm:t>
    </dgm:pt>
    <dgm:pt modelId="{A89A5B1E-07CA-4134-8919-9F69720E037D}" type="pres">
      <dgm:prSet presAssocID="{497336DD-646F-42BB-8865-8704E8E13EE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55965C87-F889-4A3D-B156-F40AA6844F45}" type="pres">
      <dgm:prSet presAssocID="{497336DD-646F-42BB-8865-8704E8E13EE9}" presName="cycle" presStyleCnt="0"/>
      <dgm:spPr/>
    </dgm:pt>
    <dgm:pt modelId="{0749C8A4-E7CF-422E-B1D9-B1C5AE362543}" type="pres">
      <dgm:prSet presAssocID="{4636D2F0-1C10-4529-852F-66E75884832C}" presName="nodeFirstNode" presStyleLbl="node1" presStyleIdx="0" presStyleCnt="4" custScaleX="71567" custScaleY="41736" custRadScaleRad="107076" custRadScaleInc="127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4FB3C03-D28A-4654-94BF-1CB33B36F2E7}" type="pres">
      <dgm:prSet presAssocID="{7799A207-74CA-416F-8D56-549A49859F10}" presName="sibTransFirstNode" presStyleLbl="bgShp" presStyleIdx="0" presStyleCnt="1"/>
      <dgm:spPr/>
      <dgm:t>
        <a:bodyPr/>
        <a:lstStyle/>
        <a:p>
          <a:endParaRPr lang="de-DE"/>
        </a:p>
      </dgm:t>
    </dgm:pt>
    <dgm:pt modelId="{69E7E9C4-28E2-4919-8F56-B699165AB03A}" type="pres">
      <dgm:prSet presAssocID="{B6D5EE71-3EFC-4EAA-8762-D8048710A088}" presName="nodeFollowingNodes" presStyleLbl="node1" presStyleIdx="1" presStyleCnt="4" custScaleX="71567" custScaleY="41736" custRadScaleRad="128871" custRadScaleInc="517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60DCDFD-7404-4349-8CF9-47D4A3D58F08}" type="pres">
      <dgm:prSet presAssocID="{554939C6-FA1C-49F5-8D77-4C6C2D5C29E2}" presName="nodeFollowingNodes" presStyleLbl="node1" presStyleIdx="2" presStyleCnt="4" custScaleX="71567" custScaleY="41736" custRadScaleRad="122692" custRadScaleInc="-148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C626502-204C-4089-9236-811DD7F1A0CF}" type="pres">
      <dgm:prSet presAssocID="{CCB91145-8F4C-4833-8624-C63893B00EEA}" presName="nodeFollowingNodes" presStyleLbl="node1" presStyleIdx="3" presStyleCnt="4" custScaleX="71567" custScaleY="41736" custRadScaleRad="124876" custRadScaleInc="-534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0081469-72F4-4376-813D-982170F01357}" type="presOf" srcId="{7799A207-74CA-416F-8D56-549A49859F10}" destId="{34FB3C03-D28A-4654-94BF-1CB33B36F2E7}" srcOrd="0" destOrd="0" presId="urn:microsoft.com/office/officeart/2005/8/layout/cycle3"/>
    <dgm:cxn modelId="{667B3676-B788-40DD-B6B4-8487CA4D8E65}" srcId="{497336DD-646F-42BB-8865-8704E8E13EE9}" destId="{CCB91145-8F4C-4833-8624-C63893B00EEA}" srcOrd="3" destOrd="0" parTransId="{4BEA23B2-9FB9-4A4E-A6CE-ED3E1F0551BD}" sibTransId="{DC50FAE0-DFFA-4A0A-B41E-208ABE60356C}"/>
    <dgm:cxn modelId="{BFB59C48-0347-44CF-A94F-28D72652CF5F}" type="presOf" srcId="{4636D2F0-1C10-4529-852F-66E75884832C}" destId="{0749C8A4-E7CF-422E-B1D9-B1C5AE362543}" srcOrd="0" destOrd="0" presId="urn:microsoft.com/office/officeart/2005/8/layout/cycle3"/>
    <dgm:cxn modelId="{B8805485-A1C3-4ABB-832B-3C9CEC97834D}" srcId="{497336DD-646F-42BB-8865-8704E8E13EE9}" destId="{554939C6-FA1C-49F5-8D77-4C6C2D5C29E2}" srcOrd="2" destOrd="0" parTransId="{B802EAB8-E883-4F97-A8F6-2CCB2844411F}" sibTransId="{83469855-5499-4E14-9DED-D6AC03E3E4BE}"/>
    <dgm:cxn modelId="{0A56CC2C-D4E9-4FC1-9620-094243F02824}" type="presOf" srcId="{554939C6-FA1C-49F5-8D77-4C6C2D5C29E2}" destId="{060DCDFD-7404-4349-8CF9-47D4A3D58F08}" srcOrd="0" destOrd="0" presId="urn:microsoft.com/office/officeart/2005/8/layout/cycle3"/>
    <dgm:cxn modelId="{8E458042-49D2-4A72-9EE1-03711B85686E}" type="presOf" srcId="{497336DD-646F-42BB-8865-8704E8E13EE9}" destId="{A89A5B1E-07CA-4134-8919-9F69720E037D}" srcOrd="0" destOrd="0" presId="urn:microsoft.com/office/officeart/2005/8/layout/cycle3"/>
    <dgm:cxn modelId="{1AE81856-9F13-42AC-AB4C-B42FECFBCF34}" srcId="{497336DD-646F-42BB-8865-8704E8E13EE9}" destId="{B6D5EE71-3EFC-4EAA-8762-D8048710A088}" srcOrd="1" destOrd="0" parTransId="{F42CBB92-56FE-4FDE-9F06-845FF6AB5F90}" sibTransId="{261D28FF-AE45-4D97-BD53-B1D823FAE504}"/>
    <dgm:cxn modelId="{32DD84F9-7B3D-4361-90A0-9882161369AB}" type="presOf" srcId="{CCB91145-8F4C-4833-8624-C63893B00EEA}" destId="{BC626502-204C-4089-9236-811DD7F1A0CF}" srcOrd="0" destOrd="0" presId="urn:microsoft.com/office/officeart/2005/8/layout/cycle3"/>
    <dgm:cxn modelId="{E4DDEA29-B67C-4064-A648-AA4E15E66669}" type="presOf" srcId="{B6D5EE71-3EFC-4EAA-8762-D8048710A088}" destId="{69E7E9C4-28E2-4919-8F56-B699165AB03A}" srcOrd="0" destOrd="0" presId="urn:microsoft.com/office/officeart/2005/8/layout/cycle3"/>
    <dgm:cxn modelId="{EE90CB6B-E9D6-450E-AD1B-C6407EF57977}" srcId="{497336DD-646F-42BB-8865-8704E8E13EE9}" destId="{4636D2F0-1C10-4529-852F-66E75884832C}" srcOrd="0" destOrd="0" parTransId="{697B7F1B-8143-4D76-B3C5-1FC755843326}" sibTransId="{7799A207-74CA-416F-8D56-549A49859F10}"/>
    <dgm:cxn modelId="{6EE4C2D3-E85D-47AE-9A71-A8B2B68E6AA6}" type="presParOf" srcId="{A89A5B1E-07CA-4134-8919-9F69720E037D}" destId="{55965C87-F889-4A3D-B156-F40AA6844F45}" srcOrd="0" destOrd="0" presId="urn:microsoft.com/office/officeart/2005/8/layout/cycle3"/>
    <dgm:cxn modelId="{11575979-1343-475B-B221-48883F79E9D4}" type="presParOf" srcId="{55965C87-F889-4A3D-B156-F40AA6844F45}" destId="{0749C8A4-E7CF-422E-B1D9-B1C5AE362543}" srcOrd="0" destOrd="0" presId="urn:microsoft.com/office/officeart/2005/8/layout/cycle3"/>
    <dgm:cxn modelId="{420481B4-7AA8-4FFB-AE47-442C3F8D982A}" type="presParOf" srcId="{55965C87-F889-4A3D-B156-F40AA6844F45}" destId="{34FB3C03-D28A-4654-94BF-1CB33B36F2E7}" srcOrd="1" destOrd="0" presId="urn:microsoft.com/office/officeart/2005/8/layout/cycle3"/>
    <dgm:cxn modelId="{67D6BDE1-9CBB-47E8-99CF-22C74574E671}" type="presParOf" srcId="{55965C87-F889-4A3D-B156-F40AA6844F45}" destId="{69E7E9C4-28E2-4919-8F56-B699165AB03A}" srcOrd="2" destOrd="0" presId="urn:microsoft.com/office/officeart/2005/8/layout/cycle3"/>
    <dgm:cxn modelId="{6D9A357B-A207-4CFD-82C8-4AAE13760787}" type="presParOf" srcId="{55965C87-F889-4A3D-B156-F40AA6844F45}" destId="{060DCDFD-7404-4349-8CF9-47D4A3D58F08}" srcOrd="3" destOrd="0" presId="urn:microsoft.com/office/officeart/2005/8/layout/cycle3"/>
    <dgm:cxn modelId="{FBB3EA16-A016-43A9-8D40-465F8E857295}" type="presParOf" srcId="{55965C87-F889-4A3D-B156-F40AA6844F45}" destId="{BC626502-204C-4089-9236-811DD7F1A0CF}" srcOrd="4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4FB3C03-D28A-4654-94BF-1CB33B36F2E7}">
      <dsp:nvSpPr>
        <dsp:cNvPr id="0" name=""/>
        <dsp:cNvSpPr/>
      </dsp:nvSpPr>
      <dsp:spPr>
        <a:xfrm>
          <a:off x="1507262" y="132593"/>
          <a:ext cx="5177256" cy="5177256"/>
        </a:xfrm>
        <a:prstGeom prst="circularArrow">
          <a:avLst>
            <a:gd name="adj1" fmla="val 4668"/>
            <a:gd name="adj2" fmla="val 272909"/>
            <a:gd name="adj3" fmla="val 13872771"/>
            <a:gd name="adj4" fmla="val 17362229"/>
            <a:gd name="adj5" fmla="val 484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49C8A4-E7CF-422E-B1D9-B1C5AE362543}">
      <dsp:nvSpPr>
        <dsp:cNvPr id="0" name=""/>
        <dsp:cNvSpPr/>
      </dsp:nvSpPr>
      <dsp:spPr>
        <a:xfrm>
          <a:off x="2880236" y="364599"/>
          <a:ext cx="2431309" cy="70893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err="1" smtClean="0">
              <a:latin typeface="Palatino Linotype" panose="02040502050505030304" pitchFamily="18" charset="0"/>
            </a:rPr>
            <a:t>Energy</a:t>
          </a:r>
          <a:r>
            <a:rPr lang="de-DE" sz="1700" kern="1200" dirty="0" smtClean="0">
              <a:latin typeface="Palatino Linotype" panose="02040502050505030304" pitchFamily="18" charset="0"/>
            </a:rPr>
            <a:t> Management</a:t>
          </a:r>
          <a:endParaRPr lang="de-DE" sz="1700" kern="1200" dirty="0">
            <a:latin typeface="Palatino Linotype" panose="02040502050505030304" pitchFamily="18" charset="0"/>
          </a:endParaRPr>
        </a:p>
      </dsp:txBody>
      <dsp:txXfrm>
        <a:off x="2914844" y="399207"/>
        <a:ext cx="2362093" cy="639722"/>
      </dsp:txXfrm>
    </dsp:sp>
    <dsp:sp modelId="{69E7E9C4-28E2-4919-8F56-B699165AB03A}">
      <dsp:nvSpPr>
        <dsp:cNvPr id="0" name=""/>
        <dsp:cNvSpPr/>
      </dsp:nvSpPr>
      <dsp:spPr>
        <a:xfrm>
          <a:off x="5238959" y="2510638"/>
          <a:ext cx="2431309" cy="70893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smtClean="0">
              <a:latin typeface="Palatino Linotype" panose="02040502050505030304" pitchFamily="18" charset="0"/>
            </a:rPr>
            <a:t>AC power </a:t>
          </a:r>
          <a:r>
            <a:rPr lang="de-DE" sz="1700" kern="1200" dirty="0" err="1" smtClean="0">
              <a:latin typeface="Palatino Linotype" panose="02040502050505030304" pitchFamily="18" charset="0"/>
            </a:rPr>
            <a:t>target</a:t>
          </a:r>
          <a:endParaRPr lang="de-DE" sz="1700" kern="1200" dirty="0">
            <a:latin typeface="Palatino Linotype" panose="02040502050505030304" pitchFamily="18" charset="0"/>
          </a:endParaRPr>
        </a:p>
      </dsp:txBody>
      <dsp:txXfrm>
        <a:off x="5273567" y="2545246"/>
        <a:ext cx="2362093" cy="639722"/>
      </dsp:txXfrm>
    </dsp:sp>
    <dsp:sp modelId="{060DCDFD-7404-4349-8CF9-47D4A3D58F08}">
      <dsp:nvSpPr>
        <dsp:cNvPr id="0" name=""/>
        <dsp:cNvSpPr/>
      </dsp:nvSpPr>
      <dsp:spPr>
        <a:xfrm>
          <a:off x="2890905" y="4635285"/>
          <a:ext cx="2431309" cy="70893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smtClean="0">
              <a:latin typeface="Palatino Linotype" panose="02040502050505030304" pitchFamily="18" charset="0"/>
            </a:rPr>
            <a:t>Storage System</a:t>
          </a:r>
          <a:endParaRPr lang="de-DE" sz="1700" kern="1200" dirty="0">
            <a:latin typeface="Palatino Linotype" panose="02040502050505030304" pitchFamily="18" charset="0"/>
          </a:endParaRPr>
        </a:p>
      </dsp:txBody>
      <dsp:txXfrm>
        <a:off x="2925513" y="4669893"/>
        <a:ext cx="2362093" cy="639722"/>
      </dsp:txXfrm>
    </dsp:sp>
    <dsp:sp modelId="{BC626502-204C-4089-9236-811DD7F1A0CF}">
      <dsp:nvSpPr>
        <dsp:cNvPr id="0" name=""/>
        <dsp:cNvSpPr/>
      </dsp:nvSpPr>
      <dsp:spPr>
        <a:xfrm>
          <a:off x="532159" y="2510641"/>
          <a:ext cx="2431309" cy="70893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700" kern="1200" dirty="0" smtClean="0">
              <a:latin typeface="Palatino Linotype" panose="02040502050505030304" pitchFamily="18" charset="0"/>
            </a:rPr>
            <a:t>State </a:t>
          </a:r>
          <a:r>
            <a:rPr lang="de-DE" sz="1700" kern="1200" dirty="0" err="1" smtClean="0">
              <a:latin typeface="Palatino Linotype" panose="02040502050505030304" pitchFamily="18" charset="0"/>
            </a:rPr>
            <a:t>of</a:t>
          </a:r>
          <a:r>
            <a:rPr lang="de-DE" sz="1700" kern="1200" dirty="0" smtClean="0">
              <a:latin typeface="Palatino Linotype" panose="02040502050505030304" pitchFamily="18" charset="0"/>
            </a:rPr>
            <a:t> </a:t>
          </a:r>
          <a:r>
            <a:rPr lang="de-DE" sz="1700" kern="1200" dirty="0" err="1" smtClean="0">
              <a:latin typeface="Palatino Linotype" panose="02040502050505030304" pitchFamily="18" charset="0"/>
            </a:rPr>
            <a:t>storage</a:t>
          </a:r>
          <a:r>
            <a:rPr lang="de-DE" sz="1700" kern="1200" dirty="0" smtClean="0">
              <a:latin typeface="Palatino Linotype" panose="02040502050505030304" pitchFamily="18" charset="0"/>
            </a:rPr>
            <a:t> </a:t>
          </a:r>
          <a:r>
            <a:rPr lang="de-DE" sz="1700" kern="1200" dirty="0" err="1" smtClean="0">
              <a:latin typeface="Palatino Linotype" panose="02040502050505030304" pitchFamily="18" charset="0"/>
            </a:rPr>
            <a:t>system</a:t>
          </a:r>
          <a:endParaRPr lang="de-DE" sz="1700" kern="1200" dirty="0">
            <a:latin typeface="Palatino Linotype" panose="02040502050505030304" pitchFamily="18" charset="0"/>
          </a:endParaRPr>
        </a:p>
      </dsp:txBody>
      <dsp:txXfrm>
        <a:off x="566767" y="2545249"/>
        <a:ext cx="2362093" cy="6397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621901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20751376-2EB8-4403-B858-305A8AAA6B01}" type="datetimeFigureOut">
              <a:rPr lang="en-GB"/>
              <a:pPr>
                <a:defRPr/>
              </a:pPr>
              <a:t>02/01/2020</a:t>
            </a:fld>
            <a:endParaRPr lang="en-GB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2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1901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fld id="{62C15F7A-46C6-4AD2-BFEC-842DCCCC19C4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9095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1901" y="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89C46BC9-2C9E-4670-A85A-6A588BA2D405}" type="datetimeFigureOut">
              <a:rPr lang="en-GB"/>
              <a:pPr>
                <a:defRPr/>
              </a:pPr>
              <a:t>02/01/2020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740025" y="500063"/>
            <a:ext cx="4445000" cy="25003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08" tIns="45354" rIns="90708" bIns="45354" rtlCol="0" anchor="ctr"/>
          <a:lstStyle/>
          <a:p>
            <a:pPr lvl="0"/>
            <a:endParaRPr lang="en-GB" noProof="0" smtClean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506" y="3166309"/>
            <a:ext cx="7940040" cy="2999661"/>
          </a:xfrm>
          <a:prstGeom prst="rect">
            <a:avLst/>
          </a:prstGeom>
        </p:spPr>
        <p:txBody>
          <a:bodyPr vert="horz" wrap="square" lIns="90708" tIns="45354" rIns="90708" bIns="45354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GB" dirty="0" smtClean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2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Arial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1901" y="6331460"/>
            <a:ext cx="4300855" cy="333296"/>
          </a:xfrm>
          <a:prstGeom prst="rect">
            <a:avLst/>
          </a:prstGeom>
        </p:spPr>
        <p:txBody>
          <a:bodyPr vert="horz" lIns="90708" tIns="45354" rIns="90708" bIns="45354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00AFC6D0-44D5-4EB7-828F-6F464F83D79A}" type="slidenum">
              <a:rPr lang="en-GB"/>
              <a:pPr>
                <a:defRPr/>
              </a:pPr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79973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Arial" pitchFamily="34" charset="0"/>
      </a:defRPr>
    </a:lvl1pPr>
    <a:lvl2pPr marL="182563" indent="-182563" algn="l" rtl="0" fontAlgn="base">
      <a:spcBef>
        <a:spcPct val="30000"/>
      </a:spcBef>
      <a:spcAft>
        <a:spcPct val="0"/>
      </a:spcAft>
      <a:buFont typeface="Arial" charset="0"/>
      <a:buChar char="•"/>
      <a:defRPr sz="1200" kern="1200">
        <a:solidFill>
          <a:schemeClr val="tx1"/>
        </a:solidFill>
        <a:latin typeface="+mn-lt"/>
        <a:ea typeface="+mn-ea"/>
        <a:cs typeface="Arial" charset="0"/>
      </a:defRPr>
    </a:lvl2pPr>
    <a:lvl3pPr marL="355600" indent="-173038" algn="l" rtl="0" fontAlgn="base">
      <a:spcBef>
        <a:spcPct val="30000"/>
      </a:spcBef>
      <a:spcAft>
        <a:spcPct val="0"/>
      </a:spcAft>
      <a:buFont typeface="Symbol" pitchFamily="18" charset="2"/>
      <a:buChar char="-"/>
      <a:defRPr sz="1200" kern="1200">
        <a:solidFill>
          <a:schemeClr val="tx1"/>
        </a:solidFill>
        <a:latin typeface="+mn-lt"/>
        <a:ea typeface="+mn-ea"/>
        <a:cs typeface="Arial" charset="0"/>
      </a:defRPr>
    </a:lvl3pPr>
    <a:lvl4pPr marL="538163" indent="-182563" algn="l" rtl="0" fontAlgn="base">
      <a:spcBef>
        <a:spcPct val="30000"/>
      </a:spcBef>
      <a:spcAft>
        <a:spcPct val="0"/>
      </a:spcAft>
      <a:buFont typeface="Courier New" pitchFamily="49" charset="0"/>
      <a:buChar char="o"/>
      <a:defRPr sz="1200" kern="1200">
        <a:solidFill>
          <a:schemeClr val="tx1"/>
        </a:solidFill>
        <a:latin typeface="+mn-lt"/>
        <a:ea typeface="+mn-ea"/>
        <a:cs typeface="Arial" charset="0"/>
      </a:defRPr>
    </a:lvl4pPr>
    <a:lvl5pPr marL="720725" indent="-182563" algn="l" rtl="0" fontAlgn="base">
      <a:spcBef>
        <a:spcPct val="30000"/>
      </a:spcBef>
      <a:spcAft>
        <a:spcPct val="0"/>
      </a:spcAft>
      <a:buFont typeface="Wingdings" pitchFamily="2" charset="2"/>
      <a:buChar char="§"/>
      <a:defRPr sz="1200" kern="1200">
        <a:solidFill>
          <a:schemeClr val="tx1"/>
        </a:solidFill>
        <a:latin typeface="+mn-lt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große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25453" y="1762189"/>
            <a:ext cx="11345332" cy="7149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4000"/>
              </a:lnSpc>
              <a:defRPr lang="de-DE" noProof="0" dirty="0" smtClean="0"/>
            </a:lvl1pPr>
          </a:lstStyle>
          <a:p>
            <a:pPr lvl="0"/>
            <a:r>
              <a:rPr lang="de-DE" noProof="0" smtClean="0"/>
              <a:t>Inhalt durch Klicken bearbeiten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5"/>
          </p:nvPr>
        </p:nvSpPr>
        <p:spPr>
          <a:xfrm>
            <a:off x="9033245" y="6473314"/>
            <a:ext cx="2736000" cy="365125"/>
          </a:xfrm>
          <a:prstGeom prst="rect">
            <a:avLst/>
          </a:prstGeom>
        </p:spPr>
        <p:txBody>
          <a:bodyPr/>
          <a:lstStyle/>
          <a:p>
            <a:fld id="{CE58CB1E-F828-4F11-99E0-327109AF9DA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6"/>
          </p:nvPr>
        </p:nvSpPr>
        <p:spPr>
          <a:xfrm>
            <a:off x="414883" y="6473314"/>
            <a:ext cx="10439384" cy="384687"/>
          </a:xfrm>
          <a:prstGeom prst="rect">
            <a:avLst/>
          </a:prstGeom>
        </p:spPr>
        <p:txBody>
          <a:bodyPr/>
          <a:lstStyle/>
          <a:p>
            <a:endParaRPr lang="de-DE" noProof="0" dirty="0" smtClean="0"/>
          </a:p>
        </p:txBody>
      </p:sp>
      <p:sp>
        <p:nvSpPr>
          <p:cNvPr id="8" name="Titel 1"/>
          <p:cNvSpPr>
            <a:spLocks noGrp="1"/>
          </p:cNvSpPr>
          <p:nvPr>
            <p:ph type="title" hasCustomPrompt="1"/>
          </p:nvPr>
        </p:nvSpPr>
        <p:spPr>
          <a:xfrm>
            <a:off x="425453" y="285881"/>
            <a:ext cx="10428814" cy="4103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3200"/>
              </a:lnSpc>
              <a:defRPr lang="de-DE" sz="3000" noProof="0" dirty="0"/>
            </a:lvl1pPr>
          </a:lstStyle>
          <a:p>
            <a:pPr lvl="0"/>
            <a:r>
              <a:rPr lang="de-DE" noProof="0" dirty="0" smtClean="0"/>
              <a:t>Titel durch Klicken bearbeiten</a:t>
            </a:r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11289896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>
          <a:xfrm>
            <a:off x="414883" y="6473314"/>
            <a:ext cx="10439384" cy="384687"/>
          </a:xfrm>
          <a:prstGeom prst="rect">
            <a:avLst/>
          </a:prstGeom>
        </p:spPr>
        <p:txBody>
          <a:bodyPr/>
          <a:lstStyle/>
          <a:p>
            <a:endParaRPr lang="en-US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>
          <a:xfrm>
            <a:off x="9033245" y="6473314"/>
            <a:ext cx="2736000" cy="365125"/>
          </a:xfrm>
          <a:prstGeom prst="rect">
            <a:avLst/>
          </a:prstGeom>
        </p:spPr>
        <p:txBody>
          <a:bodyPr/>
          <a:lstStyle/>
          <a:p>
            <a:fld id="{CE58CB1E-F828-4F11-99E0-327109AF9DA4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5" name="Bild 4" descr="TUM_Glockenturm.ti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450542" y="3051361"/>
            <a:ext cx="3893609" cy="3397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032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el 1"/>
          <p:cNvSpPr>
            <a:spLocks noGrp="1"/>
          </p:cNvSpPr>
          <p:nvPr>
            <p:ph type="title" hasCustomPrompt="1"/>
          </p:nvPr>
        </p:nvSpPr>
        <p:spPr>
          <a:xfrm>
            <a:off x="425454" y="994334"/>
            <a:ext cx="11345332" cy="501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ts val="3200"/>
              </a:lnSpc>
              <a:defRPr lang="de-DE" sz="3000" noProof="0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 smtClean="0"/>
              <a:t>Titel der Präsentation durch Klicken bearbeiten</a:t>
            </a:r>
            <a:endParaRPr lang="de-DE" noProof="0" dirty="0"/>
          </a:p>
        </p:txBody>
      </p:sp>
      <p:sp>
        <p:nvSpPr>
          <p:cNvPr id="16" name="Inhaltsplatzhalter 2"/>
          <p:cNvSpPr>
            <a:spLocks noGrp="1"/>
          </p:cNvSpPr>
          <p:nvPr>
            <p:ph idx="10"/>
          </p:nvPr>
        </p:nvSpPr>
        <p:spPr>
          <a:xfrm>
            <a:off x="425451" y="1978721"/>
            <a:ext cx="11345332" cy="1274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50000"/>
              </a:lnSpc>
              <a:defRPr lang="de-DE" sz="1600" baseline="0" noProof="0" dirty="0" smtClean="0">
                <a:solidFill>
                  <a:schemeClr val="bg1"/>
                </a:solidFill>
              </a:defRPr>
            </a:lvl1pPr>
            <a:lvl2pPr>
              <a:defRPr lang="de-DE" noProof="0" dirty="0" smtClean="0"/>
            </a:lvl2pPr>
          </a:lstStyle>
          <a:p>
            <a:pPr lvl="0"/>
            <a:endParaRPr lang="de-DE" noProof="0" dirty="0" smtClean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18550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1" fontAlgn="base" hangingPunct="1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1" fontAlgn="base" hangingPunct="1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feld 22"/>
          <p:cNvSpPr txBox="1"/>
          <p:nvPr/>
        </p:nvSpPr>
        <p:spPr>
          <a:xfrm>
            <a:off x="10284440" y="6545779"/>
            <a:ext cx="1487168" cy="210507"/>
          </a:xfrm>
          <a:prstGeom prst="rect">
            <a:avLst/>
          </a:prstGeom>
        </p:spPr>
        <p:txBody>
          <a:bodyPr wrap="square" lIns="0" tIns="0" rIns="0" bIns="0" rtlCol="0" anchor="b" anchorCtr="0">
            <a:spAutoFit/>
          </a:bodyPr>
          <a:lstStyle/>
          <a:p>
            <a:pPr algn="r">
              <a:lnSpc>
                <a:spcPct val="114000"/>
              </a:lnSpc>
            </a:pPr>
            <a:fld id="{C51078C5-4710-4254-8001-F1C0900803FD}" type="slidenum">
              <a:rPr lang="de-DE" sz="1200" smtClean="0">
                <a:latin typeface="+mn-lt"/>
                <a:cs typeface="Arial" pitchFamily="34" charset="0"/>
              </a:rPr>
              <a:pPr algn="r">
                <a:lnSpc>
                  <a:spcPct val="114000"/>
                </a:lnSpc>
              </a:pPr>
              <a:t>‹Nr.›</a:t>
            </a:fld>
            <a:endParaRPr lang="de-DE" sz="1200" dirty="0" smtClean="0">
              <a:latin typeface="+mn-lt"/>
              <a:cs typeface="Arial" pitchFamily="34" charset="0"/>
            </a:endParaRPr>
          </a:p>
        </p:txBody>
      </p:sp>
      <p:pic>
        <p:nvPicPr>
          <p:cNvPr id="5" name="Bild 4" descr="Fahnen_HG.jp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>
          <a:xfrm>
            <a:off x="-56709" y="0"/>
            <a:ext cx="12246708" cy="6858000"/>
          </a:xfrm>
          <a:prstGeom prst="rect">
            <a:avLst/>
          </a:prstGeom>
        </p:spPr>
      </p:pic>
      <p:pic>
        <p:nvPicPr>
          <p:cNvPr id="7" name="Bild 6" descr="20150416 tum logo blau png final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63503" y="324650"/>
            <a:ext cx="799629" cy="320400"/>
          </a:xfrm>
          <a:prstGeom prst="rect">
            <a:avLst/>
          </a:prstGeom>
        </p:spPr>
      </p:pic>
      <p:sp>
        <p:nvSpPr>
          <p:cNvPr id="8" name="Foliennummernplatzhalter 4"/>
          <p:cNvSpPr>
            <a:spLocks noGrp="1"/>
          </p:cNvSpPr>
          <p:nvPr>
            <p:ph type="sldNum" sz="quarter" idx="4"/>
          </p:nvPr>
        </p:nvSpPr>
        <p:spPr>
          <a:xfrm>
            <a:off x="9033245" y="6473314"/>
            <a:ext cx="27360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CE58CB1E-F828-4F11-99E0-327109AF9DA4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ußzeilenplatzhalter 3"/>
          <p:cNvSpPr>
            <a:spLocks noGrp="1"/>
          </p:cNvSpPr>
          <p:nvPr>
            <p:ph type="ftr" sz="quarter" idx="3"/>
          </p:nvPr>
        </p:nvSpPr>
        <p:spPr>
          <a:xfrm>
            <a:off x="414883" y="6473314"/>
            <a:ext cx="861904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 dirty="0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defRPr sz="2200" b="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176213" indent="-176213" algn="l" rtl="0" eaLnBrk="0" fontAlgn="base" hangingPunct="0">
        <a:lnSpc>
          <a:spcPct val="100000"/>
        </a:lnSpc>
        <a:spcBef>
          <a:spcPct val="0"/>
        </a:spcBef>
        <a:spcAft>
          <a:spcPct val="0"/>
        </a:spcAft>
        <a:buFont typeface="Arial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360363" indent="-18415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177800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14375" indent="-176213" algn="l" rtl="0" eaLnBrk="0" fontAlgn="base" hangingPunct="0">
        <a:lnSpc>
          <a:spcPct val="125000"/>
        </a:lnSpc>
        <a:spcBef>
          <a:spcPct val="0"/>
        </a:spcBef>
        <a:spcAft>
          <a:spcPct val="0"/>
        </a:spcAft>
        <a:buFont typeface="Symbol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rapezoid 8"/>
          <p:cNvSpPr/>
          <p:nvPr/>
        </p:nvSpPr>
        <p:spPr>
          <a:xfrm rot="16200000">
            <a:off x="7251163" y="2700157"/>
            <a:ext cx="1899663" cy="5730116"/>
          </a:xfrm>
          <a:prstGeom prst="trapezoid">
            <a:avLst>
              <a:gd name="adj" fmla="val 31368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 smtClean="0"/>
          </a:p>
        </p:txBody>
      </p:sp>
      <p:sp>
        <p:nvSpPr>
          <p:cNvPr id="8" name="Trapezoid 7"/>
          <p:cNvSpPr/>
          <p:nvPr/>
        </p:nvSpPr>
        <p:spPr>
          <a:xfrm rot="16200000">
            <a:off x="7173191" y="-1549900"/>
            <a:ext cx="1899663" cy="5730116"/>
          </a:xfrm>
          <a:prstGeom prst="trapezoid">
            <a:avLst>
              <a:gd name="adj" fmla="val 31368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 smtClean="0"/>
          </a:p>
        </p:txBody>
      </p:sp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2241825503"/>
              </p:ext>
            </p:extLst>
          </p:nvPr>
        </p:nvGraphicFramePr>
        <p:xfrm>
          <a:off x="826112" y="571070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feld 4"/>
          <p:cNvSpPr txBox="1"/>
          <p:nvPr/>
        </p:nvSpPr>
        <p:spPr>
          <a:xfrm>
            <a:off x="8345114" y="664648"/>
            <a:ext cx="2593787" cy="121430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de-DE" sz="1400" dirty="0" err="1" smtClean="0">
                <a:latin typeface="Palatino Linotype" panose="02040502050505030304" pitchFamily="18" charset="0"/>
              </a:rPr>
              <a:t>Frequency</a:t>
            </a:r>
            <a:r>
              <a:rPr lang="de-DE" sz="1400" dirty="0" smtClean="0">
                <a:latin typeface="Palatino Linotype" panose="02040502050505030304" pitchFamily="18" charset="0"/>
              </a:rPr>
              <a:t> Containment Reserve</a:t>
            </a:r>
          </a:p>
          <a:p>
            <a:pPr>
              <a:lnSpc>
                <a:spcPct val="114000"/>
              </a:lnSpc>
            </a:pPr>
            <a:r>
              <a:rPr lang="de-DE" sz="1400" dirty="0" err="1" smtClean="0">
                <a:latin typeface="Palatino Linotype" panose="02040502050505030304" pitchFamily="18" charset="0"/>
              </a:rPr>
              <a:t>Intraday</a:t>
            </a:r>
            <a:r>
              <a:rPr lang="de-DE" sz="1400" dirty="0" smtClean="0">
                <a:latin typeface="Palatino Linotype" panose="02040502050505030304" pitchFamily="18" charset="0"/>
              </a:rPr>
              <a:t> </a:t>
            </a:r>
            <a:r>
              <a:rPr lang="de-DE" sz="1400" dirty="0" err="1" smtClean="0">
                <a:latin typeface="Palatino Linotype" panose="02040502050505030304" pitchFamily="18" charset="0"/>
              </a:rPr>
              <a:t>continuous</a:t>
            </a:r>
            <a:endParaRPr lang="de-DE" sz="1400" dirty="0" smtClean="0">
              <a:latin typeface="Palatino Linotype" panose="02040502050505030304" pitchFamily="18" charset="0"/>
            </a:endParaRPr>
          </a:p>
          <a:p>
            <a:pPr>
              <a:lnSpc>
                <a:spcPct val="114000"/>
              </a:lnSpc>
            </a:pPr>
            <a:r>
              <a:rPr lang="de-DE" sz="1400" dirty="0" smtClean="0">
                <a:latin typeface="Palatino Linotype" panose="02040502050505030304" pitchFamily="18" charset="0"/>
              </a:rPr>
              <a:t>Peak </a:t>
            </a:r>
            <a:r>
              <a:rPr lang="de-DE" sz="1400" dirty="0" err="1" smtClean="0">
                <a:latin typeface="Palatino Linotype" panose="02040502050505030304" pitchFamily="18" charset="0"/>
              </a:rPr>
              <a:t>shaving</a:t>
            </a:r>
            <a:endParaRPr lang="de-DE" sz="1400" dirty="0" smtClean="0">
              <a:latin typeface="Palatino Linotype" panose="02040502050505030304" pitchFamily="18" charset="0"/>
            </a:endParaRPr>
          </a:p>
          <a:p>
            <a:pPr>
              <a:lnSpc>
                <a:spcPct val="114000"/>
              </a:lnSpc>
            </a:pPr>
            <a:r>
              <a:rPr lang="de-DE" sz="1400" dirty="0" smtClean="0">
                <a:latin typeface="Palatino Linotype" panose="02040502050505030304" pitchFamily="18" charset="0"/>
              </a:rPr>
              <a:t>Multi </a:t>
            </a:r>
            <a:r>
              <a:rPr lang="de-DE" sz="1400" dirty="0" err="1" smtClean="0">
                <a:latin typeface="Palatino Linotype" panose="02040502050505030304" pitchFamily="18" charset="0"/>
              </a:rPr>
              <a:t>use</a:t>
            </a:r>
            <a:endParaRPr lang="de-DE" sz="1400" dirty="0" smtClean="0">
              <a:latin typeface="Palatino Linotype" panose="02040502050505030304" pitchFamily="18" charset="0"/>
            </a:endParaRPr>
          </a:p>
          <a:p>
            <a:pPr>
              <a:lnSpc>
                <a:spcPct val="114000"/>
              </a:lnSpc>
            </a:pPr>
            <a:r>
              <a:rPr lang="de-DE" sz="1400" dirty="0" smtClean="0">
                <a:latin typeface="Palatino Linotype" panose="02040502050505030304" pitchFamily="18" charset="0"/>
              </a:rPr>
              <a:t>…</a:t>
            </a:r>
          </a:p>
        </p:txBody>
      </p:sp>
      <p:sp>
        <p:nvSpPr>
          <p:cNvPr id="7" name="Textfeld 6"/>
          <p:cNvSpPr txBox="1"/>
          <p:nvPr/>
        </p:nvSpPr>
        <p:spPr>
          <a:xfrm>
            <a:off x="8370024" y="5078247"/>
            <a:ext cx="2543966" cy="96872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14000"/>
              </a:lnSpc>
            </a:pPr>
            <a:r>
              <a:rPr lang="de-DE" sz="1400" dirty="0" err="1" smtClean="0">
                <a:latin typeface="Palatino Linotype" panose="02040502050505030304" pitchFamily="18" charset="0"/>
              </a:rPr>
              <a:t>Battery</a:t>
            </a:r>
            <a:endParaRPr lang="de-DE" sz="1400" dirty="0" smtClean="0">
              <a:latin typeface="Palatino Linotype" panose="02040502050505030304" pitchFamily="18" charset="0"/>
            </a:endParaRPr>
          </a:p>
          <a:p>
            <a:pPr>
              <a:lnSpc>
                <a:spcPct val="114000"/>
              </a:lnSpc>
            </a:pPr>
            <a:r>
              <a:rPr lang="de-DE" sz="1400" dirty="0" err="1" smtClean="0">
                <a:latin typeface="Palatino Linotype" panose="02040502050505030304" pitchFamily="18" charset="0"/>
              </a:rPr>
              <a:t>Redox</a:t>
            </a:r>
            <a:r>
              <a:rPr lang="de-DE" sz="1400" dirty="0" smtClean="0">
                <a:latin typeface="Palatino Linotype" panose="02040502050505030304" pitchFamily="18" charset="0"/>
              </a:rPr>
              <a:t> </a:t>
            </a:r>
            <a:r>
              <a:rPr lang="de-DE" sz="1400" dirty="0" err="1" smtClean="0">
                <a:latin typeface="Palatino Linotype" panose="02040502050505030304" pitchFamily="18" charset="0"/>
              </a:rPr>
              <a:t>flow</a:t>
            </a:r>
            <a:endParaRPr lang="de-DE" sz="1400" dirty="0" smtClean="0">
              <a:latin typeface="Palatino Linotype" panose="02040502050505030304" pitchFamily="18" charset="0"/>
            </a:endParaRPr>
          </a:p>
          <a:p>
            <a:pPr>
              <a:lnSpc>
                <a:spcPct val="114000"/>
              </a:lnSpc>
            </a:pPr>
            <a:r>
              <a:rPr lang="de-DE" sz="1400" dirty="0" smtClean="0">
                <a:latin typeface="Palatino Linotype" panose="02040502050505030304" pitchFamily="18" charset="0"/>
              </a:rPr>
              <a:t>Hydrogen </a:t>
            </a:r>
            <a:r>
              <a:rPr lang="de-DE" sz="1400" dirty="0" err="1" smtClean="0">
                <a:latin typeface="Palatino Linotype" panose="02040502050505030304" pitchFamily="18" charset="0"/>
              </a:rPr>
              <a:t>based</a:t>
            </a:r>
            <a:r>
              <a:rPr lang="de-DE" sz="1400" dirty="0" smtClean="0">
                <a:latin typeface="Palatino Linotype" panose="02040502050505030304" pitchFamily="18" charset="0"/>
              </a:rPr>
              <a:t> </a:t>
            </a:r>
            <a:r>
              <a:rPr lang="de-DE" sz="1400" dirty="0" err="1" smtClean="0">
                <a:latin typeface="Palatino Linotype" panose="02040502050505030304" pitchFamily="18" charset="0"/>
              </a:rPr>
              <a:t>storage</a:t>
            </a:r>
            <a:r>
              <a:rPr lang="de-DE" sz="1400" dirty="0" smtClean="0">
                <a:latin typeface="Palatino Linotype" panose="02040502050505030304" pitchFamily="18" charset="0"/>
              </a:rPr>
              <a:t> </a:t>
            </a:r>
            <a:r>
              <a:rPr lang="de-DE" sz="1400" dirty="0" err="1" smtClean="0">
                <a:latin typeface="Palatino Linotype" panose="02040502050505030304" pitchFamily="18" charset="0"/>
              </a:rPr>
              <a:t>system</a:t>
            </a:r>
            <a:endParaRPr lang="de-DE" sz="1400" dirty="0" smtClean="0">
              <a:latin typeface="Palatino Linotype" panose="02040502050505030304" pitchFamily="18" charset="0"/>
            </a:endParaRPr>
          </a:p>
          <a:p>
            <a:pPr>
              <a:lnSpc>
                <a:spcPct val="114000"/>
              </a:lnSpc>
            </a:pPr>
            <a:r>
              <a:rPr lang="de-DE" sz="1400" dirty="0" smtClean="0">
                <a:latin typeface="Palatino Linotype" panose="02040502050505030304" pitchFamily="18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77341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uppieren 79"/>
          <p:cNvGrpSpPr/>
          <p:nvPr/>
        </p:nvGrpSpPr>
        <p:grpSpPr>
          <a:xfrm>
            <a:off x="1436265" y="1264219"/>
            <a:ext cx="6116100" cy="4309223"/>
            <a:chOff x="1404367" y="1615093"/>
            <a:chExt cx="6116100" cy="4309223"/>
          </a:xfrm>
        </p:grpSpPr>
        <p:sp>
          <p:nvSpPr>
            <p:cNvPr id="5" name="Freeform 105">
              <a:extLst>
                <a:ext uri="{FF2B5EF4-FFF2-40B4-BE49-F238E27FC236}">
                  <a16:creationId xmlns:a16="http://schemas.microsoft.com/office/drawing/2014/main" id="{FE06354B-3F60-4DC8-92F6-014C6FC47E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54953" y="1615093"/>
              <a:ext cx="885156" cy="885156"/>
            </a:xfrm>
            <a:custGeom>
              <a:avLst/>
              <a:gdLst>
                <a:gd name="T0" fmla="*/ 0 w 342"/>
                <a:gd name="T1" fmla="*/ 342 h 342"/>
                <a:gd name="T2" fmla="*/ 342 w 342"/>
                <a:gd name="T3" fmla="*/ 0 h 342"/>
                <a:gd name="T4" fmla="*/ 294 w 342"/>
                <a:gd name="T5" fmla="*/ 287 h 342"/>
                <a:gd name="T6" fmla="*/ 333 w 342"/>
                <a:gd name="T7" fmla="*/ 327 h 342"/>
                <a:gd name="T8" fmla="*/ 48 w 342"/>
                <a:gd name="T9" fmla="*/ 54 h 342"/>
                <a:gd name="T10" fmla="*/ 9 w 342"/>
                <a:gd name="T11" fmla="*/ 15 h 342"/>
                <a:gd name="T12" fmla="*/ 235 w 342"/>
                <a:gd name="T13" fmla="*/ 113 h 342"/>
                <a:gd name="T14" fmla="*/ 333 w 342"/>
                <a:gd name="T15" fmla="*/ 107 h 342"/>
                <a:gd name="T16" fmla="*/ 288 w 342"/>
                <a:gd name="T17" fmla="*/ 164 h 342"/>
                <a:gd name="T18" fmla="*/ 280 w 342"/>
                <a:gd name="T19" fmla="*/ 170 h 342"/>
                <a:gd name="T20" fmla="*/ 178 w 342"/>
                <a:gd name="T21" fmla="*/ 170 h 342"/>
                <a:gd name="T22" fmla="*/ 280 w 342"/>
                <a:gd name="T23" fmla="*/ 170 h 342"/>
                <a:gd name="T24" fmla="*/ 178 w 342"/>
                <a:gd name="T25" fmla="*/ 54 h 342"/>
                <a:gd name="T26" fmla="*/ 235 w 342"/>
                <a:gd name="T27" fmla="*/ 8 h 342"/>
                <a:gd name="T28" fmla="*/ 229 w 342"/>
                <a:gd name="T29" fmla="*/ 106 h 342"/>
                <a:gd name="T30" fmla="*/ 172 w 342"/>
                <a:gd name="T31" fmla="*/ 164 h 342"/>
                <a:gd name="T32" fmla="*/ 172 w 342"/>
                <a:gd name="T33" fmla="*/ 60 h 342"/>
                <a:gd name="T34" fmla="*/ 164 w 342"/>
                <a:gd name="T35" fmla="*/ 170 h 342"/>
                <a:gd name="T36" fmla="*/ 62 w 342"/>
                <a:gd name="T37" fmla="*/ 170 h 342"/>
                <a:gd name="T38" fmla="*/ 164 w 342"/>
                <a:gd name="T39" fmla="*/ 170 h 342"/>
                <a:gd name="T40" fmla="*/ 62 w 342"/>
                <a:gd name="T41" fmla="*/ 54 h 342"/>
                <a:gd name="T42" fmla="*/ 119 w 342"/>
                <a:gd name="T43" fmla="*/ 8 h 342"/>
                <a:gd name="T44" fmla="*/ 113 w 342"/>
                <a:gd name="T45" fmla="*/ 106 h 342"/>
                <a:gd name="T46" fmla="*/ 56 w 342"/>
                <a:gd name="T47" fmla="*/ 164 h 342"/>
                <a:gd name="T48" fmla="*/ 9 w 342"/>
                <a:gd name="T49" fmla="*/ 107 h 342"/>
                <a:gd name="T50" fmla="*/ 107 w 342"/>
                <a:gd name="T51" fmla="*/ 113 h 342"/>
                <a:gd name="T52" fmla="*/ 9 w 342"/>
                <a:gd name="T53" fmla="*/ 211 h 342"/>
                <a:gd name="T54" fmla="*/ 48 w 342"/>
                <a:gd name="T55" fmla="*/ 170 h 342"/>
                <a:gd name="T56" fmla="*/ 9 w 342"/>
                <a:gd name="T57" fmla="*/ 223 h 342"/>
                <a:gd name="T58" fmla="*/ 107 w 342"/>
                <a:gd name="T59" fmla="*/ 229 h 342"/>
                <a:gd name="T60" fmla="*/ 9 w 342"/>
                <a:gd name="T61" fmla="*/ 234 h 342"/>
                <a:gd name="T62" fmla="*/ 9 w 342"/>
                <a:gd name="T63" fmla="*/ 327 h 342"/>
                <a:gd name="T64" fmla="*/ 48 w 342"/>
                <a:gd name="T65" fmla="*/ 287 h 342"/>
                <a:gd name="T66" fmla="*/ 164 w 342"/>
                <a:gd name="T67" fmla="*/ 287 h 342"/>
                <a:gd name="T68" fmla="*/ 107 w 342"/>
                <a:gd name="T69" fmla="*/ 333 h 342"/>
                <a:gd name="T70" fmla="*/ 113 w 342"/>
                <a:gd name="T71" fmla="*/ 235 h 342"/>
                <a:gd name="T72" fmla="*/ 172 w 342"/>
                <a:gd name="T73" fmla="*/ 178 h 342"/>
                <a:gd name="T74" fmla="*/ 172 w 342"/>
                <a:gd name="T75" fmla="*/ 281 h 342"/>
                <a:gd name="T76" fmla="*/ 229 w 342"/>
                <a:gd name="T77" fmla="*/ 235 h 342"/>
                <a:gd name="T78" fmla="*/ 235 w 342"/>
                <a:gd name="T79" fmla="*/ 333 h 342"/>
                <a:gd name="T80" fmla="*/ 178 w 342"/>
                <a:gd name="T81" fmla="*/ 287 h 342"/>
                <a:gd name="T82" fmla="*/ 235 w 342"/>
                <a:gd name="T83" fmla="*/ 229 h 342"/>
                <a:gd name="T84" fmla="*/ 333 w 342"/>
                <a:gd name="T85" fmla="*/ 223 h 342"/>
                <a:gd name="T86" fmla="*/ 288 w 342"/>
                <a:gd name="T87" fmla="*/ 281 h 342"/>
                <a:gd name="T88" fmla="*/ 294 w 342"/>
                <a:gd name="T89" fmla="*/ 170 h 342"/>
                <a:gd name="T90" fmla="*/ 333 w 342"/>
                <a:gd name="T91" fmla="*/ 211 h 342"/>
                <a:gd name="T92" fmla="*/ 294 w 342"/>
                <a:gd name="T93" fmla="*/ 54 h 342"/>
                <a:gd name="T94" fmla="*/ 333 w 342"/>
                <a:gd name="T95" fmla="*/ 94 h 342"/>
                <a:gd name="T96" fmla="*/ 327 w 342"/>
                <a:gd name="T97" fmla="*/ 8 h 342"/>
                <a:gd name="T98" fmla="*/ 247 w 342"/>
                <a:gd name="T99" fmla="*/ 8 h 342"/>
                <a:gd name="T100" fmla="*/ 211 w 342"/>
                <a:gd name="T101" fmla="*/ 8 h 342"/>
                <a:gd name="T102" fmla="*/ 131 w 342"/>
                <a:gd name="T103" fmla="*/ 8 h 342"/>
                <a:gd name="T104" fmla="*/ 95 w 342"/>
                <a:gd name="T105" fmla="*/ 8 h 342"/>
                <a:gd name="T106" fmla="*/ 15 w 342"/>
                <a:gd name="T107" fmla="*/ 8 h 342"/>
                <a:gd name="T108" fmla="*/ 15 w 342"/>
                <a:gd name="T109" fmla="*/ 333 h 342"/>
                <a:gd name="T110" fmla="*/ 95 w 342"/>
                <a:gd name="T111" fmla="*/ 333 h 342"/>
                <a:gd name="T112" fmla="*/ 131 w 342"/>
                <a:gd name="T113" fmla="*/ 333 h 342"/>
                <a:gd name="T114" fmla="*/ 211 w 342"/>
                <a:gd name="T115" fmla="*/ 333 h 342"/>
                <a:gd name="T116" fmla="*/ 247 w 342"/>
                <a:gd name="T117" fmla="*/ 333 h 342"/>
                <a:gd name="T118" fmla="*/ 327 w 342"/>
                <a:gd name="T119" fmla="*/ 333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342">
                  <a:moveTo>
                    <a:pt x="0" y="0"/>
                  </a:moveTo>
                  <a:lnTo>
                    <a:pt x="0" y="342"/>
                  </a:lnTo>
                  <a:lnTo>
                    <a:pt x="342" y="342"/>
                  </a:lnTo>
                  <a:lnTo>
                    <a:pt x="342" y="0"/>
                  </a:lnTo>
                  <a:lnTo>
                    <a:pt x="0" y="0"/>
                  </a:lnTo>
                  <a:close/>
                  <a:moveTo>
                    <a:pt x="294" y="287"/>
                  </a:moveTo>
                  <a:lnTo>
                    <a:pt x="333" y="247"/>
                  </a:lnTo>
                  <a:lnTo>
                    <a:pt x="333" y="327"/>
                  </a:lnTo>
                  <a:lnTo>
                    <a:pt x="294" y="287"/>
                  </a:lnTo>
                  <a:close/>
                  <a:moveTo>
                    <a:pt x="48" y="54"/>
                  </a:moveTo>
                  <a:lnTo>
                    <a:pt x="9" y="94"/>
                  </a:lnTo>
                  <a:lnTo>
                    <a:pt x="9" y="15"/>
                  </a:lnTo>
                  <a:lnTo>
                    <a:pt x="48" y="54"/>
                  </a:lnTo>
                  <a:close/>
                  <a:moveTo>
                    <a:pt x="235" y="113"/>
                  </a:moveTo>
                  <a:lnTo>
                    <a:pt x="288" y="60"/>
                  </a:lnTo>
                  <a:lnTo>
                    <a:pt x="333" y="107"/>
                  </a:lnTo>
                  <a:lnTo>
                    <a:pt x="333" y="118"/>
                  </a:lnTo>
                  <a:lnTo>
                    <a:pt x="288" y="164"/>
                  </a:lnTo>
                  <a:lnTo>
                    <a:pt x="235" y="113"/>
                  </a:lnTo>
                  <a:close/>
                  <a:moveTo>
                    <a:pt x="280" y="170"/>
                  </a:moveTo>
                  <a:lnTo>
                    <a:pt x="229" y="222"/>
                  </a:lnTo>
                  <a:lnTo>
                    <a:pt x="178" y="170"/>
                  </a:lnTo>
                  <a:lnTo>
                    <a:pt x="229" y="119"/>
                  </a:lnTo>
                  <a:lnTo>
                    <a:pt x="280" y="170"/>
                  </a:lnTo>
                  <a:close/>
                  <a:moveTo>
                    <a:pt x="229" y="106"/>
                  </a:moveTo>
                  <a:lnTo>
                    <a:pt x="178" y="54"/>
                  </a:lnTo>
                  <a:lnTo>
                    <a:pt x="223" y="8"/>
                  </a:lnTo>
                  <a:lnTo>
                    <a:pt x="235" y="8"/>
                  </a:lnTo>
                  <a:lnTo>
                    <a:pt x="280" y="54"/>
                  </a:lnTo>
                  <a:lnTo>
                    <a:pt x="229" y="106"/>
                  </a:lnTo>
                  <a:close/>
                  <a:moveTo>
                    <a:pt x="223" y="113"/>
                  </a:moveTo>
                  <a:lnTo>
                    <a:pt x="172" y="164"/>
                  </a:lnTo>
                  <a:lnTo>
                    <a:pt x="119" y="113"/>
                  </a:lnTo>
                  <a:lnTo>
                    <a:pt x="172" y="60"/>
                  </a:lnTo>
                  <a:lnTo>
                    <a:pt x="223" y="113"/>
                  </a:lnTo>
                  <a:close/>
                  <a:moveTo>
                    <a:pt x="164" y="170"/>
                  </a:moveTo>
                  <a:lnTo>
                    <a:pt x="113" y="222"/>
                  </a:lnTo>
                  <a:lnTo>
                    <a:pt x="62" y="170"/>
                  </a:lnTo>
                  <a:lnTo>
                    <a:pt x="113" y="119"/>
                  </a:lnTo>
                  <a:lnTo>
                    <a:pt x="164" y="170"/>
                  </a:lnTo>
                  <a:close/>
                  <a:moveTo>
                    <a:pt x="113" y="106"/>
                  </a:moveTo>
                  <a:lnTo>
                    <a:pt x="62" y="54"/>
                  </a:lnTo>
                  <a:lnTo>
                    <a:pt x="107" y="8"/>
                  </a:lnTo>
                  <a:lnTo>
                    <a:pt x="119" y="8"/>
                  </a:lnTo>
                  <a:lnTo>
                    <a:pt x="164" y="54"/>
                  </a:lnTo>
                  <a:lnTo>
                    <a:pt x="113" y="106"/>
                  </a:lnTo>
                  <a:close/>
                  <a:moveTo>
                    <a:pt x="107" y="113"/>
                  </a:moveTo>
                  <a:lnTo>
                    <a:pt x="56" y="164"/>
                  </a:lnTo>
                  <a:lnTo>
                    <a:pt x="9" y="118"/>
                  </a:lnTo>
                  <a:lnTo>
                    <a:pt x="9" y="107"/>
                  </a:lnTo>
                  <a:lnTo>
                    <a:pt x="56" y="60"/>
                  </a:lnTo>
                  <a:lnTo>
                    <a:pt x="107" y="113"/>
                  </a:lnTo>
                  <a:close/>
                  <a:moveTo>
                    <a:pt x="48" y="170"/>
                  </a:moveTo>
                  <a:lnTo>
                    <a:pt x="9" y="211"/>
                  </a:lnTo>
                  <a:lnTo>
                    <a:pt x="9" y="131"/>
                  </a:lnTo>
                  <a:lnTo>
                    <a:pt x="48" y="170"/>
                  </a:lnTo>
                  <a:close/>
                  <a:moveTo>
                    <a:pt x="9" y="234"/>
                  </a:moveTo>
                  <a:lnTo>
                    <a:pt x="9" y="223"/>
                  </a:lnTo>
                  <a:lnTo>
                    <a:pt x="56" y="178"/>
                  </a:lnTo>
                  <a:lnTo>
                    <a:pt x="107" y="229"/>
                  </a:lnTo>
                  <a:lnTo>
                    <a:pt x="56" y="281"/>
                  </a:lnTo>
                  <a:lnTo>
                    <a:pt x="9" y="234"/>
                  </a:lnTo>
                  <a:close/>
                  <a:moveTo>
                    <a:pt x="48" y="287"/>
                  </a:moveTo>
                  <a:lnTo>
                    <a:pt x="9" y="327"/>
                  </a:lnTo>
                  <a:lnTo>
                    <a:pt x="9" y="247"/>
                  </a:lnTo>
                  <a:lnTo>
                    <a:pt x="48" y="287"/>
                  </a:lnTo>
                  <a:close/>
                  <a:moveTo>
                    <a:pt x="113" y="235"/>
                  </a:moveTo>
                  <a:lnTo>
                    <a:pt x="164" y="287"/>
                  </a:lnTo>
                  <a:lnTo>
                    <a:pt x="119" y="333"/>
                  </a:lnTo>
                  <a:lnTo>
                    <a:pt x="107" y="333"/>
                  </a:lnTo>
                  <a:lnTo>
                    <a:pt x="62" y="287"/>
                  </a:lnTo>
                  <a:lnTo>
                    <a:pt x="113" y="235"/>
                  </a:lnTo>
                  <a:close/>
                  <a:moveTo>
                    <a:pt x="119" y="229"/>
                  </a:moveTo>
                  <a:lnTo>
                    <a:pt x="172" y="178"/>
                  </a:lnTo>
                  <a:lnTo>
                    <a:pt x="223" y="229"/>
                  </a:lnTo>
                  <a:lnTo>
                    <a:pt x="172" y="281"/>
                  </a:lnTo>
                  <a:lnTo>
                    <a:pt x="119" y="229"/>
                  </a:lnTo>
                  <a:close/>
                  <a:moveTo>
                    <a:pt x="229" y="235"/>
                  </a:moveTo>
                  <a:lnTo>
                    <a:pt x="280" y="287"/>
                  </a:lnTo>
                  <a:lnTo>
                    <a:pt x="235" y="333"/>
                  </a:lnTo>
                  <a:lnTo>
                    <a:pt x="223" y="333"/>
                  </a:lnTo>
                  <a:lnTo>
                    <a:pt x="178" y="287"/>
                  </a:lnTo>
                  <a:lnTo>
                    <a:pt x="229" y="235"/>
                  </a:lnTo>
                  <a:close/>
                  <a:moveTo>
                    <a:pt x="235" y="229"/>
                  </a:moveTo>
                  <a:lnTo>
                    <a:pt x="288" y="178"/>
                  </a:lnTo>
                  <a:lnTo>
                    <a:pt x="333" y="223"/>
                  </a:lnTo>
                  <a:lnTo>
                    <a:pt x="333" y="234"/>
                  </a:lnTo>
                  <a:lnTo>
                    <a:pt x="288" y="281"/>
                  </a:lnTo>
                  <a:lnTo>
                    <a:pt x="235" y="229"/>
                  </a:lnTo>
                  <a:close/>
                  <a:moveTo>
                    <a:pt x="294" y="170"/>
                  </a:moveTo>
                  <a:lnTo>
                    <a:pt x="333" y="131"/>
                  </a:lnTo>
                  <a:lnTo>
                    <a:pt x="333" y="211"/>
                  </a:lnTo>
                  <a:lnTo>
                    <a:pt x="294" y="170"/>
                  </a:lnTo>
                  <a:close/>
                  <a:moveTo>
                    <a:pt x="294" y="54"/>
                  </a:moveTo>
                  <a:lnTo>
                    <a:pt x="333" y="15"/>
                  </a:lnTo>
                  <a:lnTo>
                    <a:pt x="333" y="94"/>
                  </a:lnTo>
                  <a:lnTo>
                    <a:pt x="294" y="54"/>
                  </a:lnTo>
                  <a:close/>
                  <a:moveTo>
                    <a:pt x="327" y="8"/>
                  </a:moveTo>
                  <a:lnTo>
                    <a:pt x="288" y="48"/>
                  </a:lnTo>
                  <a:lnTo>
                    <a:pt x="247" y="8"/>
                  </a:lnTo>
                  <a:lnTo>
                    <a:pt x="327" y="8"/>
                  </a:lnTo>
                  <a:close/>
                  <a:moveTo>
                    <a:pt x="211" y="8"/>
                  </a:moveTo>
                  <a:lnTo>
                    <a:pt x="172" y="48"/>
                  </a:lnTo>
                  <a:lnTo>
                    <a:pt x="131" y="8"/>
                  </a:lnTo>
                  <a:lnTo>
                    <a:pt x="211" y="8"/>
                  </a:lnTo>
                  <a:close/>
                  <a:moveTo>
                    <a:pt x="95" y="8"/>
                  </a:moveTo>
                  <a:lnTo>
                    <a:pt x="56" y="48"/>
                  </a:lnTo>
                  <a:lnTo>
                    <a:pt x="15" y="8"/>
                  </a:lnTo>
                  <a:lnTo>
                    <a:pt x="95" y="8"/>
                  </a:lnTo>
                  <a:close/>
                  <a:moveTo>
                    <a:pt x="15" y="333"/>
                  </a:moveTo>
                  <a:lnTo>
                    <a:pt x="56" y="294"/>
                  </a:lnTo>
                  <a:lnTo>
                    <a:pt x="95" y="333"/>
                  </a:lnTo>
                  <a:lnTo>
                    <a:pt x="15" y="333"/>
                  </a:lnTo>
                  <a:close/>
                  <a:moveTo>
                    <a:pt x="131" y="333"/>
                  </a:moveTo>
                  <a:lnTo>
                    <a:pt x="172" y="294"/>
                  </a:lnTo>
                  <a:lnTo>
                    <a:pt x="211" y="333"/>
                  </a:lnTo>
                  <a:lnTo>
                    <a:pt x="131" y="333"/>
                  </a:lnTo>
                  <a:close/>
                  <a:moveTo>
                    <a:pt x="247" y="333"/>
                  </a:moveTo>
                  <a:lnTo>
                    <a:pt x="288" y="294"/>
                  </a:lnTo>
                  <a:lnTo>
                    <a:pt x="327" y="333"/>
                  </a:lnTo>
                  <a:lnTo>
                    <a:pt x="247" y="33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cxnSp>
          <p:nvCxnSpPr>
            <p:cNvPr id="73" name="Gerader Verbinder 72"/>
            <p:cNvCxnSpPr/>
            <p:nvPr/>
          </p:nvCxnSpPr>
          <p:spPr>
            <a:xfrm>
              <a:off x="2480467" y="2719205"/>
              <a:ext cx="5040000" cy="1402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6" name="Gruppieren 75"/>
            <p:cNvGrpSpPr/>
            <p:nvPr/>
          </p:nvGrpSpPr>
          <p:grpSpPr>
            <a:xfrm>
              <a:off x="1404367" y="2726036"/>
              <a:ext cx="2210303" cy="3198280"/>
              <a:chOff x="1404367" y="2726036"/>
              <a:chExt cx="2210303" cy="3198280"/>
            </a:xfrm>
          </p:grpSpPr>
          <p:grpSp>
            <p:nvGrpSpPr>
              <p:cNvPr id="6" name="Group 144">
                <a:extLst>
                  <a:ext uri="{FF2B5EF4-FFF2-40B4-BE49-F238E27FC236}">
                    <a16:creationId xmlns:a16="http://schemas.microsoft.com/office/drawing/2014/main" id="{86AF067C-6D5D-436D-9F13-8CDD8EAF9E9A}"/>
                  </a:ext>
                </a:extLst>
              </p:cNvPr>
              <p:cNvGrpSpPr/>
              <p:nvPr/>
            </p:nvGrpSpPr>
            <p:grpSpPr>
              <a:xfrm>
                <a:off x="2048644" y="2834224"/>
                <a:ext cx="885156" cy="879980"/>
                <a:chOff x="2773363" y="4852988"/>
                <a:chExt cx="542925" cy="539750"/>
              </a:xfrm>
            </p:grpSpPr>
            <p:sp>
              <p:nvSpPr>
                <p:cNvPr id="7" name="Freeform 121">
                  <a:extLst>
                    <a:ext uri="{FF2B5EF4-FFF2-40B4-BE49-F238E27FC236}">
                      <a16:creationId xmlns:a16="http://schemas.microsoft.com/office/drawing/2014/main" id="{B4186767-806A-4DE1-B9EF-469B5E94218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773363" y="4852988"/>
                  <a:ext cx="542925" cy="539750"/>
                </a:xfrm>
                <a:custGeom>
                  <a:avLst/>
                  <a:gdLst>
                    <a:gd name="T0" fmla="*/ 0 w 342"/>
                    <a:gd name="T1" fmla="*/ 0 h 340"/>
                    <a:gd name="T2" fmla="*/ 0 w 342"/>
                    <a:gd name="T3" fmla="*/ 340 h 340"/>
                    <a:gd name="T4" fmla="*/ 342 w 342"/>
                    <a:gd name="T5" fmla="*/ 340 h 340"/>
                    <a:gd name="T6" fmla="*/ 342 w 342"/>
                    <a:gd name="T7" fmla="*/ 0 h 340"/>
                    <a:gd name="T8" fmla="*/ 0 w 342"/>
                    <a:gd name="T9" fmla="*/ 0 h 340"/>
                    <a:gd name="T10" fmla="*/ 9 w 342"/>
                    <a:gd name="T11" fmla="*/ 7 h 340"/>
                    <a:gd name="T12" fmla="*/ 326 w 342"/>
                    <a:gd name="T13" fmla="*/ 7 h 340"/>
                    <a:gd name="T14" fmla="*/ 9 w 342"/>
                    <a:gd name="T15" fmla="*/ 324 h 340"/>
                    <a:gd name="T16" fmla="*/ 9 w 342"/>
                    <a:gd name="T17" fmla="*/ 7 h 340"/>
                    <a:gd name="T18" fmla="*/ 333 w 342"/>
                    <a:gd name="T19" fmla="*/ 333 h 340"/>
                    <a:gd name="T20" fmla="*/ 18 w 342"/>
                    <a:gd name="T21" fmla="*/ 333 h 340"/>
                    <a:gd name="T22" fmla="*/ 333 w 342"/>
                    <a:gd name="T23" fmla="*/ 16 h 340"/>
                    <a:gd name="T24" fmla="*/ 333 w 342"/>
                    <a:gd name="T25" fmla="*/ 333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2" h="340">
                      <a:moveTo>
                        <a:pt x="0" y="0"/>
                      </a:moveTo>
                      <a:lnTo>
                        <a:pt x="0" y="340"/>
                      </a:lnTo>
                      <a:lnTo>
                        <a:pt x="342" y="340"/>
                      </a:lnTo>
                      <a:lnTo>
                        <a:pt x="342" y="0"/>
                      </a:lnTo>
                      <a:lnTo>
                        <a:pt x="0" y="0"/>
                      </a:lnTo>
                      <a:close/>
                      <a:moveTo>
                        <a:pt x="9" y="7"/>
                      </a:moveTo>
                      <a:lnTo>
                        <a:pt x="326" y="7"/>
                      </a:lnTo>
                      <a:lnTo>
                        <a:pt x="9" y="324"/>
                      </a:lnTo>
                      <a:lnTo>
                        <a:pt x="9" y="7"/>
                      </a:lnTo>
                      <a:close/>
                      <a:moveTo>
                        <a:pt x="333" y="333"/>
                      </a:moveTo>
                      <a:lnTo>
                        <a:pt x="18" y="333"/>
                      </a:lnTo>
                      <a:lnTo>
                        <a:pt x="333" y="16"/>
                      </a:lnTo>
                      <a:lnTo>
                        <a:pt x="333" y="33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8" name="Freeform 122">
                  <a:extLst>
                    <a:ext uri="{FF2B5EF4-FFF2-40B4-BE49-F238E27FC236}">
                      <a16:creationId xmlns:a16="http://schemas.microsoft.com/office/drawing/2014/main" id="{FBD3E457-862F-42E6-BBEB-3D4C702F66D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813051" y="4897438"/>
                  <a:ext cx="96838" cy="92075"/>
                </a:xfrm>
                <a:custGeom>
                  <a:avLst/>
                  <a:gdLst>
                    <a:gd name="T0" fmla="*/ 38 w 41"/>
                    <a:gd name="T1" fmla="*/ 36 h 38"/>
                    <a:gd name="T2" fmla="*/ 37 w 41"/>
                    <a:gd name="T3" fmla="*/ 34 h 38"/>
                    <a:gd name="T4" fmla="*/ 22 w 41"/>
                    <a:gd name="T5" fmla="*/ 0 h 38"/>
                    <a:gd name="T6" fmla="*/ 19 w 41"/>
                    <a:gd name="T7" fmla="*/ 0 h 38"/>
                    <a:gd name="T8" fmla="*/ 16 w 41"/>
                    <a:gd name="T9" fmla="*/ 6 h 38"/>
                    <a:gd name="T10" fmla="*/ 9 w 41"/>
                    <a:gd name="T11" fmla="*/ 24 h 38"/>
                    <a:gd name="T12" fmla="*/ 4 w 41"/>
                    <a:gd name="T13" fmla="*/ 35 h 38"/>
                    <a:gd name="T14" fmla="*/ 1 w 41"/>
                    <a:gd name="T15" fmla="*/ 36 h 38"/>
                    <a:gd name="T16" fmla="*/ 0 w 41"/>
                    <a:gd name="T17" fmla="*/ 36 h 38"/>
                    <a:gd name="T18" fmla="*/ 0 w 41"/>
                    <a:gd name="T19" fmla="*/ 38 h 38"/>
                    <a:gd name="T20" fmla="*/ 1 w 41"/>
                    <a:gd name="T21" fmla="*/ 38 h 38"/>
                    <a:gd name="T22" fmla="*/ 6 w 41"/>
                    <a:gd name="T23" fmla="*/ 38 h 38"/>
                    <a:gd name="T24" fmla="*/ 13 w 41"/>
                    <a:gd name="T25" fmla="*/ 38 h 38"/>
                    <a:gd name="T26" fmla="*/ 13 w 41"/>
                    <a:gd name="T27" fmla="*/ 38 h 38"/>
                    <a:gd name="T28" fmla="*/ 13 w 41"/>
                    <a:gd name="T29" fmla="*/ 36 h 38"/>
                    <a:gd name="T30" fmla="*/ 13 w 41"/>
                    <a:gd name="T31" fmla="*/ 36 h 38"/>
                    <a:gd name="T32" fmla="*/ 10 w 41"/>
                    <a:gd name="T33" fmla="*/ 36 h 38"/>
                    <a:gd name="T34" fmla="*/ 9 w 41"/>
                    <a:gd name="T35" fmla="*/ 35 h 38"/>
                    <a:gd name="T36" fmla="*/ 10 w 41"/>
                    <a:gd name="T37" fmla="*/ 30 h 38"/>
                    <a:gd name="T38" fmla="*/ 11 w 41"/>
                    <a:gd name="T39" fmla="*/ 27 h 38"/>
                    <a:gd name="T40" fmla="*/ 18 w 41"/>
                    <a:gd name="T41" fmla="*/ 27 h 38"/>
                    <a:gd name="T42" fmla="*/ 25 w 41"/>
                    <a:gd name="T43" fmla="*/ 27 h 38"/>
                    <a:gd name="T44" fmla="*/ 28 w 41"/>
                    <a:gd name="T45" fmla="*/ 32 h 38"/>
                    <a:gd name="T46" fmla="*/ 28 w 41"/>
                    <a:gd name="T47" fmla="*/ 35 h 38"/>
                    <a:gd name="T48" fmla="*/ 27 w 41"/>
                    <a:gd name="T49" fmla="*/ 36 h 38"/>
                    <a:gd name="T50" fmla="*/ 24 w 41"/>
                    <a:gd name="T51" fmla="*/ 36 h 38"/>
                    <a:gd name="T52" fmla="*/ 24 w 41"/>
                    <a:gd name="T53" fmla="*/ 36 h 38"/>
                    <a:gd name="T54" fmla="*/ 24 w 41"/>
                    <a:gd name="T55" fmla="*/ 38 h 38"/>
                    <a:gd name="T56" fmla="*/ 24 w 41"/>
                    <a:gd name="T57" fmla="*/ 38 h 38"/>
                    <a:gd name="T58" fmla="*/ 34 w 41"/>
                    <a:gd name="T59" fmla="*/ 38 h 38"/>
                    <a:gd name="T60" fmla="*/ 41 w 41"/>
                    <a:gd name="T61" fmla="*/ 38 h 38"/>
                    <a:gd name="T62" fmla="*/ 41 w 41"/>
                    <a:gd name="T63" fmla="*/ 38 h 38"/>
                    <a:gd name="T64" fmla="*/ 41 w 41"/>
                    <a:gd name="T65" fmla="*/ 36 h 38"/>
                    <a:gd name="T66" fmla="*/ 41 w 41"/>
                    <a:gd name="T67" fmla="*/ 36 h 38"/>
                    <a:gd name="T68" fmla="*/ 38 w 41"/>
                    <a:gd name="T69" fmla="*/ 36 h 38"/>
                    <a:gd name="T70" fmla="*/ 18 w 41"/>
                    <a:gd name="T71" fmla="*/ 24 h 38"/>
                    <a:gd name="T72" fmla="*/ 13 w 41"/>
                    <a:gd name="T73" fmla="*/ 23 h 38"/>
                    <a:gd name="T74" fmla="*/ 18 w 41"/>
                    <a:gd name="T75" fmla="*/ 9 h 38"/>
                    <a:gd name="T76" fmla="*/ 24 w 41"/>
                    <a:gd name="T77" fmla="*/ 23 h 38"/>
                    <a:gd name="T78" fmla="*/ 18 w 41"/>
                    <a:gd name="T79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41" h="38">
                      <a:moveTo>
                        <a:pt x="38" y="36"/>
                      </a:moveTo>
                      <a:cubicBezTo>
                        <a:pt x="38" y="36"/>
                        <a:pt x="37" y="35"/>
                        <a:pt x="37" y="34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2"/>
                        <a:pt x="17" y="4"/>
                        <a:pt x="16" y="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6" y="31"/>
                        <a:pt x="5" y="34"/>
                        <a:pt x="4" y="35"/>
                      </a:cubicBezTo>
                      <a:cubicBezTo>
                        <a:pt x="4" y="36"/>
                        <a:pt x="3" y="36"/>
                        <a:pt x="1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4" y="38"/>
                        <a:pt x="6" y="38"/>
                        <a:pt x="6" y="38"/>
                      </a:cubicBezTo>
                      <a:cubicBezTo>
                        <a:pt x="7" y="38"/>
                        <a:pt x="9" y="38"/>
                        <a:pt x="13" y="38"/>
                      </a:cubicBezTo>
                      <a:cubicBezTo>
                        <a:pt x="13" y="38"/>
                        <a:pt x="13" y="38"/>
                        <a:pt x="13" y="38"/>
                      </a:cubicBezTo>
                      <a:cubicBezTo>
                        <a:pt x="13" y="36"/>
                        <a:pt x="13" y="36"/>
                        <a:pt x="13" y="36"/>
                      </a:cubicBezTo>
                      <a:cubicBezTo>
                        <a:pt x="13" y="36"/>
                        <a:pt x="13" y="36"/>
                        <a:pt x="13" y="36"/>
                      </a:cubicBezTo>
                      <a:cubicBezTo>
                        <a:pt x="11" y="36"/>
                        <a:pt x="10" y="36"/>
                        <a:pt x="10" y="36"/>
                      </a:cubicBezTo>
                      <a:cubicBezTo>
                        <a:pt x="9" y="36"/>
                        <a:pt x="9" y="35"/>
                        <a:pt x="9" y="35"/>
                      </a:cubicBezTo>
                      <a:cubicBezTo>
                        <a:pt x="9" y="34"/>
                        <a:pt x="9" y="33"/>
                        <a:pt x="10" y="30"/>
                      </a:cubicBezTo>
                      <a:cubicBezTo>
                        <a:pt x="11" y="27"/>
                        <a:pt x="11" y="27"/>
                        <a:pt x="11" y="27"/>
                      </a:cubicBezTo>
                      <a:cubicBezTo>
                        <a:pt x="14" y="27"/>
                        <a:pt x="16" y="27"/>
                        <a:pt x="18" y="27"/>
                      </a:cubicBezTo>
                      <a:cubicBezTo>
                        <a:pt x="20" y="27"/>
                        <a:pt x="23" y="27"/>
                        <a:pt x="25" y="27"/>
                      </a:cubicBezTo>
                      <a:cubicBezTo>
                        <a:pt x="28" y="32"/>
                        <a:pt x="28" y="32"/>
                        <a:pt x="28" y="32"/>
                      </a:cubicBezTo>
                      <a:cubicBezTo>
                        <a:pt x="28" y="34"/>
                        <a:pt x="28" y="35"/>
                        <a:pt x="28" y="35"/>
                      </a:cubicBezTo>
                      <a:cubicBezTo>
                        <a:pt x="28" y="36"/>
                        <a:pt x="28" y="36"/>
                        <a:pt x="27" y="36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24" y="38"/>
                        <a:pt x="24" y="38"/>
                        <a:pt x="24" y="38"/>
                      </a:cubicBezTo>
                      <a:cubicBezTo>
                        <a:pt x="24" y="38"/>
                        <a:pt x="24" y="38"/>
                        <a:pt x="24" y="38"/>
                      </a:cubicBezTo>
                      <a:cubicBezTo>
                        <a:pt x="27" y="38"/>
                        <a:pt x="30" y="38"/>
                        <a:pt x="34" y="38"/>
                      </a:cubicBezTo>
                      <a:cubicBezTo>
                        <a:pt x="35" y="38"/>
                        <a:pt x="37" y="38"/>
                        <a:pt x="41" y="38"/>
                      </a:cubicBezTo>
                      <a:cubicBezTo>
                        <a:pt x="41" y="38"/>
                        <a:pt x="41" y="38"/>
                        <a:pt x="41" y="38"/>
                      </a:cubicBezTo>
                      <a:cubicBezTo>
                        <a:pt x="41" y="36"/>
                        <a:pt x="41" y="36"/>
                        <a:pt x="41" y="36"/>
                      </a:cubicBezTo>
                      <a:cubicBezTo>
                        <a:pt x="41" y="36"/>
                        <a:pt x="41" y="36"/>
                        <a:pt x="41" y="36"/>
                      </a:cubicBezTo>
                      <a:cubicBezTo>
                        <a:pt x="40" y="36"/>
                        <a:pt x="39" y="36"/>
                        <a:pt x="38" y="36"/>
                      </a:cubicBezTo>
                      <a:close/>
                      <a:moveTo>
                        <a:pt x="18" y="24"/>
                      </a:moveTo>
                      <a:cubicBezTo>
                        <a:pt x="16" y="24"/>
                        <a:pt x="14" y="24"/>
                        <a:pt x="13" y="23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4" y="23"/>
                        <a:pt x="24" y="23"/>
                        <a:pt x="24" y="23"/>
                      </a:cubicBezTo>
                      <a:cubicBezTo>
                        <a:pt x="23" y="24"/>
                        <a:pt x="21" y="24"/>
                        <a:pt x="18" y="2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9" name="Freeform 123">
                  <a:extLst>
                    <a:ext uri="{FF2B5EF4-FFF2-40B4-BE49-F238E27FC236}">
                      <a16:creationId xmlns:a16="http://schemas.microsoft.com/office/drawing/2014/main" id="{ED609F8A-AA24-4504-B519-4123987508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9413" y="4895851"/>
                  <a:ext cx="85725" cy="95250"/>
                </a:xfrm>
                <a:custGeom>
                  <a:avLst/>
                  <a:gdLst>
                    <a:gd name="T0" fmla="*/ 36 w 36"/>
                    <a:gd name="T1" fmla="*/ 34 h 40"/>
                    <a:gd name="T2" fmla="*/ 25 w 36"/>
                    <a:gd name="T3" fmla="*/ 37 h 40"/>
                    <a:gd name="T4" fmla="*/ 15 w 36"/>
                    <a:gd name="T5" fmla="*/ 34 h 40"/>
                    <a:gd name="T6" fmla="*/ 9 w 36"/>
                    <a:gd name="T7" fmla="*/ 19 h 40"/>
                    <a:gd name="T8" fmla="*/ 12 w 36"/>
                    <a:gd name="T9" fmla="*/ 8 h 40"/>
                    <a:gd name="T10" fmla="*/ 23 w 36"/>
                    <a:gd name="T11" fmla="*/ 3 h 40"/>
                    <a:gd name="T12" fmla="*/ 33 w 36"/>
                    <a:gd name="T13" fmla="*/ 7 h 40"/>
                    <a:gd name="T14" fmla="*/ 33 w 36"/>
                    <a:gd name="T15" fmla="*/ 12 h 40"/>
                    <a:gd name="T16" fmla="*/ 33 w 36"/>
                    <a:gd name="T17" fmla="*/ 12 h 40"/>
                    <a:gd name="T18" fmla="*/ 35 w 36"/>
                    <a:gd name="T19" fmla="*/ 12 h 40"/>
                    <a:gd name="T20" fmla="*/ 35 w 36"/>
                    <a:gd name="T21" fmla="*/ 12 h 40"/>
                    <a:gd name="T22" fmla="*/ 36 w 36"/>
                    <a:gd name="T23" fmla="*/ 3 h 40"/>
                    <a:gd name="T24" fmla="*/ 36 w 36"/>
                    <a:gd name="T25" fmla="*/ 3 h 40"/>
                    <a:gd name="T26" fmla="*/ 23 w 36"/>
                    <a:gd name="T27" fmla="*/ 0 h 40"/>
                    <a:gd name="T28" fmla="*/ 6 w 36"/>
                    <a:gd name="T29" fmla="*/ 6 h 40"/>
                    <a:gd name="T30" fmla="*/ 0 w 36"/>
                    <a:gd name="T31" fmla="*/ 20 h 40"/>
                    <a:gd name="T32" fmla="*/ 3 w 36"/>
                    <a:gd name="T33" fmla="*/ 30 h 40"/>
                    <a:gd name="T34" fmla="*/ 22 w 36"/>
                    <a:gd name="T35" fmla="*/ 40 h 40"/>
                    <a:gd name="T36" fmla="*/ 35 w 36"/>
                    <a:gd name="T37" fmla="*/ 37 h 40"/>
                    <a:gd name="T38" fmla="*/ 36 w 36"/>
                    <a:gd name="T39" fmla="*/ 35 h 40"/>
                    <a:gd name="T40" fmla="*/ 36 w 36"/>
                    <a:gd name="T41" fmla="*/ 3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6" h="40">
                      <a:moveTo>
                        <a:pt x="36" y="34"/>
                      </a:moveTo>
                      <a:cubicBezTo>
                        <a:pt x="32" y="36"/>
                        <a:pt x="29" y="37"/>
                        <a:pt x="25" y="37"/>
                      </a:cubicBezTo>
                      <a:cubicBezTo>
                        <a:pt x="21" y="37"/>
                        <a:pt x="18" y="36"/>
                        <a:pt x="15" y="34"/>
                      </a:cubicBezTo>
                      <a:cubicBezTo>
                        <a:pt x="11" y="30"/>
                        <a:pt x="9" y="25"/>
                        <a:pt x="9" y="19"/>
                      </a:cubicBezTo>
                      <a:cubicBezTo>
                        <a:pt x="9" y="14"/>
                        <a:pt x="10" y="10"/>
                        <a:pt x="12" y="8"/>
                      </a:cubicBezTo>
                      <a:cubicBezTo>
                        <a:pt x="15" y="5"/>
                        <a:pt x="18" y="3"/>
                        <a:pt x="23" y="3"/>
                      </a:cubicBezTo>
                      <a:cubicBezTo>
                        <a:pt x="27" y="3"/>
                        <a:pt x="30" y="5"/>
                        <a:pt x="33" y="7"/>
                      </a:cubicBezTo>
                      <a:cubicBezTo>
                        <a:pt x="33" y="8"/>
                        <a:pt x="33" y="10"/>
                        <a:pt x="33" y="12"/>
                      </a:cubicBezTo>
                      <a:cubicBezTo>
                        <a:pt x="33" y="12"/>
                        <a:pt x="33" y="12"/>
                        <a:pt x="33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8"/>
                        <a:pt x="36" y="5"/>
                        <a:pt x="36" y="3"/>
                      </a:cubicBezTo>
                      <a:cubicBezTo>
                        <a:pt x="36" y="3"/>
                        <a:pt x="36" y="3"/>
                        <a:pt x="36" y="3"/>
                      </a:cubicBezTo>
                      <a:cubicBezTo>
                        <a:pt x="32" y="1"/>
                        <a:pt x="27" y="0"/>
                        <a:pt x="23" y="0"/>
                      </a:cubicBezTo>
                      <a:cubicBezTo>
                        <a:pt x="16" y="0"/>
                        <a:pt x="10" y="2"/>
                        <a:pt x="6" y="6"/>
                      </a:cubicBezTo>
                      <a:cubicBezTo>
                        <a:pt x="2" y="9"/>
                        <a:pt x="0" y="14"/>
                        <a:pt x="0" y="20"/>
                      </a:cubicBezTo>
                      <a:cubicBezTo>
                        <a:pt x="0" y="24"/>
                        <a:pt x="1" y="27"/>
                        <a:pt x="3" y="30"/>
                      </a:cubicBezTo>
                      <a:cubicBezTo>
                        <a:pt x="6" y="37"/>
                        <a:pt x="13" y="40"/>
                        <a:pt x="22" y="40"/>
                      </a:cubicBezTo>
                      <a:cubicBezTo>
                        <a:pt x="27" y="40"/>
                        <a:pt x="31" y="39"/>
                        <a:pt x="35" y="37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lnTo>
                        <a:pt x="36" y="3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dirty="0"/>
                </a:p>
              </p:txBody>
            </p:sp>
            <p:sp>
              <p:nvSpPr>
                <p:cNvPr id="10" name="Freeform 124">
                  <a:extLst>
                    <a:ext uri="{FF2B5EF4-FFF2-40B4-BE49-F238E27FC236}">
                      <a16:creationId xmlns:a16="http://schemas.microsoft.com/office/drawing/2014/main" id="{AFE763D7-7B72-454A-8106-6B07A5CF317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065463" y="5249863"/>
                  <a:ext cx="100013" cy="93663"/>
                </a:xfrm>
                <a:custGeom>
                  <a:avLst/>
                  <a:gdLst>
                    <a:gd name="T0" fmla="*/ 1 w 42"/>
                    <a:gd name="T1" fmla="*/ 2 h 39"/>
                    <a:gd name="T2" fmla="*/ 4 w 42"/>
                    <a:gd name="T3" fmla="*/ 3 h 39"/>
                    <a:gd name="T4" fmla="*/ 5 w 42"/>
                    <a:gd name="T5" fmla="*/ 4 h 39"/>
                    <a:gd name="T6" fmla="*/ 5 w 42"/>
                    <a:gd name="T7" fmla="*/ 12 h 39"/>
                    <a:gd name="T8" fmla="*/ 5 w 42"/>
                    <a:gd name="T9" fmla="*/ 26 h 39"/>
                    <a:gd name="T10" fmla="*/ 5 w 42"/>
                    <a:gd name="T11" fmla="*/ 32 h 39"/>
                    <a:gd name="T12" fmla="*/ 5 w 42"/>
                    <a:gd name="T13" fmla="*/ 36 h 39"/>
                    <a:gd name="T14" fmla="*/ 2 w 42"/>
                    <a:gd name="T15" fmla="*/ 37 h 39"/>
                    <a:gd name="T16" fmla="*/ 2 w 42"/>
                    <a:gd name="T17" fmla="*/ 38 h 39"/>
                    <a:gd name="T18" fmla="*/ 2 w 42"/>
                    <a:gd name="T19" fmla="*/ 38 h 39"/>
                    <a:gd name="T20" fmla="*/ 3 w 42"/>
                    <a:gd name="T21" fmla="*/ 39 h 39"/>
                    <a:gd name="T22" fmla="*/ 9 w 42"/>
                    <a:gd name="T23" fmla="*/ 39 h 39"/>
                    <a:gd name="T24" fmla="*/ 19 w 42"/>
                    <a:gd name="T25" fmla="*/ 39 h 39"/>
                    <a:gd name="T26" fmla="*/ 29 w 42"/>
                    <a:gd name="T27" fmla="*/ 37 h 39"/>
                    <a:gd name="T28" fmla="*/ 36 w 42"/>
                    <a:gd name="T29" fmla="*/ 32 h 39"/>
                    <a:gd name="T30" fmla="*/ 42 w 42"/>
                    <a:gd name="T31" fmla="*/ 17 h 39"/>
                    <a:gd name="T32" fmla="*/ 40 w 42"/>
                    <a:gd name="T33" fmla="*/ 7 h 39"/>
                    <a:gd name="T34" fmla="*/ 34 w 42"/>
                    <a:gd name="T35" fmla="*/ 2 h 39"/>
                    <a:gd name="T36" fmla="*/ 23 w 42"/>
                    <a:gd name="T37" fmla="*/ 0 h 39"/>
                    <a:gd name="T38" fmla="*/ 18 w 42"/>
                    <a:gd name="T39" fmla="*/ 0 h 39"/>
                    <a:gd name="T40" fmla="*/ 6 w 42"/>
                    <a:gd name="T41" fmla="*/ 0 h 39"/>
                    <a:gd name="T42" fmla="*/ 1 w 42"/>
                    <a:gd name="T43" fmla="*/ 0 h 39"/>
                    <a:gd name="T44" fmla="*/ 0 w 42"/>
                    <a:gd name="T45" fmla="*/ 0 h 39"/>
                    <a:gd name="T46" fmla="*/ 0 w 42"/>
                    <a:gd name="T47" fmla="*/ 2 h 39"/>
                    <a:gd name="T48" fmla="*/ 1 w 42"/>
                    <a:gd name="T49" fmla="*/ 2 h 39"/>
                    <a:gd name="T50" fmla="*/ 13 w 42"/>
                    <a:gd name="T51" fmla="*/ 3 h 39"/>
                    <a:gd name="T52" fmla="*/ 18 w 42"/>
                    <a:gd name="T53" fmla="*/ 3 h 39"/>
                    <a:gd name="T54" fmla="*/ 26 w 42"/>
                    <a:gd name="T55" fmla="*/ 4 h 39"/>
                    <a:gd name="T56" fmla="*/ 30 w 42"/>
                    <a:gd name="T57" fmla="*/ 7 h 39"/>
                    <a:gd name="T58" fmla="*/ 34 w 42"/>
                    <a:gd name="T59" fmla="*/ 18 h 39"/>
                    <a:gd name="T60" fmla="*/ 32 w 42"/>
                    <a:gd name="T61" fmla="*/ 28 h 39"/>
                    <a:gd name="T62" fmla="*/ 27 w 42"/>
                    <a:gd name="T63" fmla="*/ 34 h 39"/>
                    <a:gd name="T64" fmla="*/ 18 w 42"/>
                    <a:gd name="T65" fmla="*/ 36 h 39"/>
                    <a:gd name="T66" fmla="*/ 13 w 42"/>
                    <a:gd name="T67" fmla="*/ 35 h 39"/>
                    <a:gd name="T68" fmla="*/ 13 w 42"/>
                    <a:gd name="T69" fmla="*/ 30 h 39"/>
                    <a:gd name="T70" fmla="*/ 13 w 42"/>
                    <a:gd name="T71" fmla="*/ 18 h 39"/>
                    <a:gd name="T72" fmla="*/ 13 w 42"/>
                    <a:gd name="T73" fmla="*/ 3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2" h="39">
                      <a:moveTo>
                        <a:pt x="1" y="2"/>
                      </a:moveTo>
                      <a:cubicBezTo>
                        <a:pt x="2" y="2"/>
                        <a:pt x="3" y="3"/>
                        <a:pt x="4" y="3"/>
                      </a:cubicBezTo>
                      <a:cubicBezTo>
                        <a:pt x="4" y="3"/>
                        <a:pt x="5" y="3"/>
                        <a:pt x="5" y="4"/>
                      </a:cubicBezTo>
                      <a:cubicBezTo>
                        <a:pt x="5" y="5"/>
                        <a:pt x="5" y="8"/>
                        <a:pt x="5" y="12"/>
                      </a:cubicBezTo>
                      <a:cubicBezTo>
                        <a:pt x="5" y="26"/>
                        <a:pt x="5" y="26"/>
                        <a:pt x="5" y="26"/>
                      </a:cubicBezTo>
                      <a:cubicBezTo>
                        <a:pt x="5" y="32"/>
                        <a:pt x="5" y="32"/>
                        <a:pt x="5" y="32"/>
                      </a:cubicBezTo>
                      <a:cubicBezTo>
                        <a:pt x="5" y="34"/>
                        <a:pt x="5" y="35"/>
                        <a:pt x="5" y="36"/>
                      </a:cubicBezTo>
                      <a:cubicBezTo>
                        <a:pt x="5" y="36"/>
                        <a:pt x="4" y="37"/>
                        <a:pt x="2" y="37"/>
                      </a:cubicBezTo>
                      <a:cubicBezTo>
                        <a:pt x="2" y="38"/>
                        <a:pt x="2" y="38"/>
                        <a:pt x="2" y="38"/>
                      </a:cubicBezTo>
                      <a:cubicBezTo>
                        <a:pt x="2" y="38"/>
                        <a:pt x="2" y="38"/>
                        <a:pt x="2" y="38"/>
                      </a:cubicBezTo>
                      <a:cubicBezTo>
                        <a:pt x="3" y="39"/>
                        <a:pt x="3" y="39"/>
                        <a:pt x="3" y="39"/>
                      </a:cubicBezTo>
                      <a:cubicBezTo>
                        <a:pt x="4" y="39"/>
                        <a:pt x="6" y="39"/>
                        <a:pt x="9" y="39"/>
                      </a:cubicBezTo>
                      <a:cubicBezTo>
                        <a:pt x="19" y="39"/>
                        <a:pt x="19" y="39"/>
                        <a:pt x="19" y="39"/>
                      </a:cubicBezTo>
                      <a:cubicBezTo>
                        <a:pt x="23" y="39"/>
                        <a:pt x="26" y="38"/>
                        <a:pt x="29" y="37"/>
                      </a:cubicBezTo>
                      <a:cubicBezTo>
                        <a:pt x="32" y="36"/>
                        <a:pt x="34" y="34"/>
                        <a:pt x="36" y="32"/>
                      </a:cubicBezTo>
                      <a:cubicBezTo>
                        <a:pt x="40" y="28"/>
                        <a:pt x="42" y="23"/>
                        <a:pt x="42" y="17"/>
                      </a:cubicBezTo>
                      <a:cubicBezTo>
                        <a:pt x="42" y="13"/>
                        <a:pt x="42" y="10"/>
                        <a:pt x="40" y="7"/>
                      </a:cubicBezTo>
                      <a:cubicBezTo>
                        <a:pt x="39" y="5"/>
                        <a:pt x="36" y="3"/>
                        <a:pt x="34" y="2"/>
                      </a:cubicBezTo>
                      <a:cubicBezTo>
                        <a:pt x="31" y="0"/>
                        <a:pt x="27" y="0"/>
                        <a:pt x="23" y="0"/>
                      </a:cubicBezTo>
                      <a:cubicBezTo>
                        <a:pt x="21" y="0"/>
                        <a:pt x="19" y="0"/>
                        <a:pt x="18" y="0"/>
                      </a:cubicBezTo>
                      <a:cubicBezTo>
                        <a:pt x="14" y="0"/>
                        <a:pt x="10" y="0"/>
                        <a:pt x="6" y="0"/>
                      </a:cubicBezTo>
                      <a:cubicBezTo>
                        <a:pt x="4" y="0"/>
                        <a:pt x="2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lnTo>
                        <a:pt x="1" y="2"/>
                      </a:lnTo>
                      <a:close/>
                      <a:moveTo>
                        <a:pt x="13" y="3"/>
                      </a:moveTo>
                      <a:cubicBezTo>
                        <a:pt x="15" y="3"/>
                        <a:pt x="16" y="3"/>
                        <a:pt x="18" y="3"/>
                      </a:cubicBezTo>
                      <a:cubicBezTo>
                        <a:pt x="21" y="3"/>
                        <a:pt x="24" y="3"/>
                        <a:pt x="26" y="4"/>
                      </a:cubicBezTo>
                      <a:cubicBezTo>
                        <a:pt x="28" y="4"/>
                        <a:pt x="29" y="5"/>
                        <a:pt x="30" y="7"/>
                      </a:cubicBezTo>
                      <a:cubicBezTo>
                        <a:pt x="33" y="9"/>
                        <a:pt x="34" y="13"/>
                        <a:pt x="34" y="18"/>
                      </a:cubicBezTo>
                      <a:cubicBezTo>
                        <a:pt x="34" y="22"/>
                        <a:pt x="33" y="25"/>
                        <a:pt x="32" y="28"/>
                      </a:cubicBezTo>
                      <a:cubicBezTo>
                        <a:pt x="31" y="31"/>
                        <a:pt x="29" y="33"/>
                        <a:pt x="27" y="34"/>
                      </a:cubicBezTo>
                      <a:cubicBezTo>
                        <a:pt x="25" y="35"/>
                        <a:pt x="22" y="36"/>
                        <a:pt x="18" y="36"/>
                      </a:cubicBezTo>
                      <a:cubicBezTo>
                        <a:pt x="16" y="36"/>
                        <a:pt x="15" y="36"/>
                        <a:pt x="13" y="35"/>
                      </a:cubicBezTo>
                      <a:cubicBezTo>
                        <a:pt x="13" y="34"/>
                        <a:pt x="13" y="33"/>
                        <a:pt x="13" y="30"/>
                      </a:cubicBezTo>
                      <a:cubicBezTo>
                        <a:pt x="13" y="18"/>
                        <a:pt x="13" y="18"/>
                        <a:pt x="13" y="18"/>
                      </a:cubicBezTo>
                      <a:cubicBezTo>
                        <a:pt x="13" y="10"/>
                        <a:pt x="13" y="5"/>
                        <a:pt x="13" y="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11" name="Freeform 125">
                  <a:extLst>
                    <a:ext uri="{FF2B5EF4-FFF2-40B4-BE49-F238E27FC236}">
                      <a16:creationId xmlns:a16="http://schemas.microsoft.com/office/drawing/2014/main" id="{074E5A7F-94C8-4A72-834A-DDA0E1CA14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763" y="5248276"/>
                  <a:ext cx="87313" cy="96838"/>
                </a:xfrm>
                <a:custGeom>
                  <a:avLst/>
                  <a:gdLst>
                    <a:gd name="T0" fmla="*/ 22 w 36"/>
                    <a:gd name="T1" fmla="*/ 41 h 41"/>
                    <a:gd name="T2" fmla="*/ 34 w 36"/>
                    <a:gd name="T3" fmla="*/ 38 h 41"/>
                    <a:gd name="T4" fmla="*/ 36 w 36"/>
                    <a:gd name="T5" fmla="*/ 35 h 41"/>
                    <a:gd name="T6" fmla="*/ 35 w 36"/>
                    <a:gd name="T7" fmla="*/ 34 h 41"/>
                    <a:gd name="T8" fmla="*/ 24 w 36"/>
                    <a:gd name="T9" fmla="*/ 37 h 41"/>
                    <a:gd name="T10" fmla="*/ 15 w 36"/>
                    <a:gd name="T11" fmla="*/ 34 h 41"/>
                    <a:gd name="T12" fmla="*/ 8 w 36"/>
                    <a:gd name="T13" fmla="*/ 19 h 41"/>
                    <a:gd name="T14" fmla="*/ 12 w 36"/>
                    <a:gd name="T15" fmla="*/ 8 h 41"/>
                    <a:gd name="T16" fmla="*/ 22 w 36"/>
                    <a:gd name="T17" fmla="*/ 4 h 41"/>
                    <a:gd name="T18" fmla="*/ 32 w 36"/>
                    <a:gd name="T19" fmla="*/ 7 h 41"/>
                    <a:gd name="T20" fmla="*/ 32 w 36"/>
                    <a:gd name="T21" fmla="*/ 12 h 41"/>
                    <a:gd name="T22" fmla="*/ 33 w 36"/>
                    <a:gd name="T23" fmla="*/ 12 h 41"/>
                    <a:gd name="T24" fmla="*/ 34 w 36"/>
                    <a:gd name="T25" fmla="*/ 12 h 41"/>
                    <a:gd name="T26" fmla="*/ 35 w 36"/>
                    <a:gd name="T27" fmla="*/ 12 h 41"/>
                    <a:gd name="T28" fmla="*/ 36 w 36"/>
                    <a:gd name="T29" fmla="*/ 3 h 41"/>
                    <a:gd name="T30" fmla="*/ 35 w 36"/>
                    <a:gd name="T31" fmla="*/ 3 h 41"/>
                    <a:gd name="T32" fmla="*/ 22 w 36"/>
                    <a:gd name="T33" fmla="*/ 0 h 41"/>
                    <a:gd name="T34" fmla="*/ 6 w 36"/>
                    <a:gd name="T35" fmla="*/ 6 h 41"/>
                    <a:gd name="T36" fmla="*/ 0 w 36"/>
                    <a:gd name="T37" fmla="*/ 20 h 41"/>
                    <a:gd name="T38" fmla="*/ 2 w 36"/>
                    <a:gd name="T39" fmla="*/ 30 h 41"/>
                    <a:gd name="T40" fmla="*/ 22 w 36"/>
                    <a:gd name="T41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6" h="41">
                      <a:moveTo>
                        <a:pt x="22" y="41"/>
                      </a:moveTo>
                      <a:cubicBezTo>
                        <a:pt x="26" y="41"/>
                        <a:pt x="31" y="40"/>
                        <a:pt x="34" y="38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cubicBezTo>
                        <a:pt x="35" y="34"/>
                        <a:pt x="35" y="34"/>
                        <a:pt x="35" y="34"/>
                      </a:cubicBezTo>
                      <a:cubicBezTo>
                        <a:pt x="32" y="36"/>
                        <a:pt x="28" y="37"/>
                        <a:pt x="24" y="37"/>
                      </a:cubicBezTo>
                      <a:cubicBezTo>
                        <a:pt x="20" y="37"/>
                        <a:pt x="17" y="36"/>
                        <a:pt x="15" y="34"/>
                      </a:cubicBezTo>
                      <a:cubicBezTo>
                        <a:pt x="10" y="31"/>
                        <a:pt x="8" y="26"/>
                        <a:pt x="8" y="19"/>
                      </a:cubicBezTo>
                      <a:cubicBezTo>
                        <a:pt x="8" y="14"/>
                        <a:pt x="9" y="11"/>
                        <a:pt x="12" y="8"/>
                      </a:cubicBezTo>
                      <a:cubicBezTo>
                        <a:pt x="14" y="5"/>
                        <a:pt x="18" y="4"/>
                        <a:pt x="22" y="4"/>
                      </a:cubicBezTo>
                      <a:cubicBezTo>
                        <a:pt x="27" y="4"/>
                        <a:pt x="30" y="5"/>
                        <a:pt x="32" y="7"/>
                      </a:cubicBezTo>
                      <a:cubicBezTo>
                        <a:pt x="32" y="8"/>
                        <a:pt x="32" y="10"/>
                        <a:pt x="32" y="12"/>
                      </a:cubicBezTo>
                      <a:cubicBezTo>
                        <a:pt x="33" y="12"/>
                        <a:pt x="33" y="12"/>
                        <a:pt x="33" y="12"/>
                      </a:cubicBezTo>
                      <a:cubicBezTo>
                        <a:pt x="34" y="12"/>
                        <a:pt x="34" y="12"/>
                        <a:pt x="34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9"/>
                        <a:pt x="35" y="6"/>
                        <a:pt x="36" y="3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31" y="1"/>
                        <a:pt x="27" y="0"/>
                        <a:pt x="22" y="0"/>
                      </a:cubicBezTo>
                      <a:cubicBezTo>
                        <a:pt x="15" y="0"/>
                        <a:pt x="10" y="2"/>
                        <a:pt x="6" y="6"/>
                      </a:cubicBezTo>
                      <a:cubicBezTo>
                        <a:pt x="2" y="9"/>
                        <a:pt x="0" y="14"/>
                        <a:pt x="0" y="20"/>
                      </a:cubicBezTo>
                      <a:cubicBezTo>
                        <a:pt x="0" y="24"/>
                        <a:pt x="0" y="27"/>
                        <a:pt x="2" y="30"/>
                      </a:cubicBezTo>
                      <a:cubicBezTo>
                        <a:pt x="6" y="37"/>
                        <a:pt x="12" y="41"/>
                        <a:pt x="22" y="4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23" name="Gruppieren 22"/>
              <p:cNvGrpSpPr/>
              <p:nvPr/>
            </p:nvGrpSpPr>
            <p:grpSpPr>
              <a:xfrm>
                <a:off x="1404367" y="3933879"/>
                <a:ext cx="885156" cy="1984101"/>
                <a:chOff x="3307595" y="3256077"/>
                <a:chExt cx="885156" cy="1984101"/>
              </a:xfrm>
            </p:grpSpPr>
            <p:cxnSp>
              <p:nvCxnSpPr>
                <p:cNvPr id="20" name="Gerader Verbinder 19"/>
                <p:cNvCxnSpPr/>
                <p:nvPr/>
              </p:nvCxnSpPr>
              <p:spPr>
                <a:xfrm>
                  <a:off x="3750173" y="4136057"/>
                  <a:ext cx="0" cy="21637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12" name="Group 143">
                  <a:extLst>
                    <a:ext uri="{FF2B5EF4-FFF2-40B4-BE49-F238E27FC236}">
                      <a16:creationId xmlns:a16="http://schemas.microsoft.com/office/drawing/2014/main" id="{BED7383B-60A7-4B56-816C-761BCBFD4572}"/>
                    </a:ext>
                  </a:extLst>
                </p:cNvPr>
                <p:cNvGrpSpPr/>
                <p:nvPr/>
              </p:nvGrpSpPr>
              <p:grpSpPr>
                <a:xfrm>
                  <a:off x="3307595" y="3256077"/>
                  <a:ext cx="885156" cy="879980"/>
                  <a:chOff x="3452813" y="4852988"/>
                  <a:chExt cx="542925" cy="539750"/>
                </a:xfrm>
              </p:grpSpPr>
              <p:sp>
                <p:nvSpPr>
                  <p:cNvPr id="13" name="Freeform 126">
                    <a:extLst>
                      <a:ext uri="{FF2B5EF4-FFF2-40B4-BE49-F238E27FC236}">
                        <a16:creationId xmlns:a16="http://schemas.microsoft.com/office/drawing/2014/main" id="{CD495DA0-4837-4DA6-8B33-2000772EF3BE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452813" y="4852988"/>
                    <a:ext cx="542925" cy="539750"/>
                  </a:xfrm>
                  <a:custGeom>
                    <a:avLst/>
                    <a:gdLst>
                      <a:gd name="T0" fmla="*/ 0 w 342"/>
                      <a:gd name="T1" fmla="*/ 0 h 340"/>
                      <a:gd name="T2" fmla="*/ 0 w 342"/>
                      <a:gd name="T3" fmla="*/ 340 h 340"/>
                      <a:gd name="T4" fmla="*/ 342 w 342"/>
                      <a:gd name="T5" fmla="*/ 340 h 340"/>
                      <a:gd name="T6" fmla="*/ 342 w 342"/>
                      <a:gd name="T7" fmla="*/ 0 h 340"/>
                      <a:gd name="T8" fmla="*/ 0 w 342"/>
                      <a:gd name="T9" fmla="*/ 0 h 340"/>
                      <a:gd name="T10" fmla="*/ 9 w 342"/>
                      <a:gd name="T11" fmla="*/ 7 h 340"/>
                      <a:gd name="T12" fmla="*/ 324 w 342"/>
                      <a:gd name="T13" fmla="*/ 7 h 340"/>
                      <a:gd name="T14" fmla="*/ 9 w 342"/>
                      <a:gd name="T15" fmla="*/ 324 h 340"/>
                      <a:gd name="T16" fmla="*/ 9 w 342"/>
                      <a:gd name="T17" fmla="*/ 7 h 340"/>
                      <a:gd name="T18" fmla="*/ 333 w 342"/>
                      <a:gd name="T19" fmla="*/ 333 h 340"/>
                      <a:gd name="T20" fmla="*/ 17 w 342"/>
                      <a:gd name="T21" fmla="*/ 333 h 340"/>
                      <a:gd name="T22" fmla="*/ 333 w 342"/>
                      <a:gd name="T23" fmla="*/ 16 h 340"/>
                      <a:gd name="T24" fmla="*/ 333 w 342"/>
                      <a:gd name="T25" fmla="*/ 333 h 3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42" h="340">
                        <a:moveTo>
                          <a:pt x="0" y="0"/>
                        </a:moveTo>
                        <a:lnTo>
                          <a:pt x="0" y="340"/>
                        </a:lnTo>
                        <a:lnTo>
                          <a:pt x="342" y="340"/>
                        </a:lnTo>
                        <a:lnTo>
                          <a:pt x="342" y="0"/>
                        </a:lnTo>
                        <a:lnTo>
                          <a:pt x="0" y="0"/>
                        </a:lnTo>
                        <a:close/>
                        <a:moveTo>
                          <a:pt x="9" y="7"/>
                        </a:moveTo>
                        <a:lnTo>
                          <a:pt x="324" y="7"/>
                        </a:lnTo>
                        <a:lnTo>
                          <a:pt x="9" y="324"/>
                        </a:lnTo>
                        <a:lnTo>
                          <a:pt x="9" y="7"/>
                        </a:lnTo>
                        <a:close/>
                        <a:moveTo>
                          <a:pt x="333" y="333"/>
                        </a:moveTo>
                        <a:lnTo>
                          <a:pt x="17" y="333"/>
                        </a:lnTo>
                        <a:lnTo>
                          <a:pt x="333" y="16"/>
                        </a:lnTo>
                        <a:lnTo>
                          <a:pt x="333" y="33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14" name="Freeform 127">
                    <a:extLst>
                      <a:ext uri="{FF2B5EF4-FFF2-40B4-BE49-F238E27FC236}">
                        <a16:creationId xmlns:a16="http://schemas.microsoft.com/office/drawing/2014/main" id="{9EC94D94-C84F-4A68-9808-63188066B8C6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500438" y="4897438"/>
                    <a:ext cx="103188" cy="93663"/>
                  </a:xfrm>
                  <a:custGeom>
                    <a:avLst/>
                    <a:gdLst>
                      <a:gd name="T0" fmla="*/ 34 w 43"/>
                      <a:gd name="T1" fmla="*/ 1 h 39"/>
                      <a:gd name="T2" fmla="*/ 23 w 43"/>
                      <a:gd name="T3" fmla="*/ 0 h 39"/>
                      <a:gd name="T4" fmla="*/ 18 w 43"/>
                      <a:gd name="T5" fmla="*/ 0 h 39"/>
                      <a:gd name="T6" fmla="*/ 6 w 43"/>
                      <a:gd name="T7" fmla="*/ 0 h 39"/>
                      <a:gd name="T8" fmla="*/ 1 w 43"/>
                      <a:gd name="T9" fmla="*/ 0 h 39"/>
                      <a:gd name="T10" fmla="*/ 0 w 43"/>
                      <a:gd name="T11" fmla="*/ 0 h 39"/>
                      <a:gd name="T12" fmla="*/ 0 w 43"/>
                      <a:gd name="T13" fmla="*/ 2 h 39"/>
                      <a:gd name="T14" fmla="*/ 1 w 43"/>
                      <a:gd name="T15" fmla="*/ 2 h 39"/>
                      <a:gd name="T16" fmla="*/ 4 w 43"/>
                      <a:gd name="T17" fmla="*/ 2 h 39"/>
                      <a:gd name="T18" fmla="*/ 5 w 43"/>
                      <a:gd name="T19" fmla="*/ 3 h 39"/>
                      <a:gd name="T20" fmla="*/ 5 w 43"/>
                      <a:gd name="T21" fmla="*/ 12 h 39"/>
                      <a:gd name="T22" fmla="*/ 5 w 43"/>
                      <a:gd name="T23" fmla="*/ 26 h 39"/>
                      <a:gd name="T24" fmla="*/ 5 w 43"/>
                      <a:gd name="T25" fmla="*/ 32 h 39"/>
                      <a:gd name="T26" fmla="*/ 5 w 43"/>
                      <a:gd name="T27" fmla="*/ 36 h 39"/>
                      <a:gd name="T28" fmla="*/ 3 w 43"/>
                      <a:gd name="T29" fmla="*/ 37 h 39"/>
                      <a:gd name="T30" fmla="*/ 2 w 43"/>
                      <a:gd name="T31" fmla="*/ 37 h 39"/>
                      <a:gd name="T32" fmla="*/ 2 w 43"/>
                      <a:gd name="T33" fmla="*/ 38 h 39"/>
                      <a:gd name="T34" fmla="*/ 3 w 43"/>
                      <a:gd name="T35" fmla="*/ 38 h 39"/>
                      <a:gd name="T36" fmla="*/ 9 w 43"/>
                      <a:gd name="T37" fmla="*/ 38 h 39"/>
                      <a:gd name="T38" fmla="*/ 19 w 43"/>
                      <a:gd name="T39" fmla="*/ 38 h 39"/>
                      <a:gd name="T40" fmla="*/ 29 w 43"/>
                      <a:gd name="T41" fmla="*/ 37 h 39"/>
                      <a:gd name="T42" fmla="*/ 36 w 43"/>
                      <a:gd name="T43" fmla="*/ 32 h 39"/>
                      <a:gd name="T44" fmla="*/ 43 w 43"/>
                      <a:gd name="T45" fmla="*/ 17 h 39"/>
                      <a:gd name="T46" fmla="*/ 40 w 43"/>
                      <a:gd name="T47" fmla="*/ 7 h 39"/>
                      <a:gd name="T48" fmla="*/ 34 w 43"/>
                      <a:gd name="T49" fmla="*/ 1 h 39"/>
                      <a:gd name="T50" fmla="*/ 32 w 43"/>
                      <a:gd name="T51" fmla="*/ 28 h 39"/>
                      <a:gd name="T52" fmla="*/ 27 w 43"/>
                      <a:gd name="T53" fmla="*/ 34 h 39"/>
                      <a:gd name="T54" fmla="*/ 18 w 43"/>
                      <a:gd name="T55" fmla="*/ 35 h 39"/>
                      <a:gd name="T56" fmla="*/ 13 w 43"/>
                      <a:gd name="T57" fmla="*/ 35 h 39"/>
                      <a:gd name="T58" fmla="*/ 13 w 43"/>
                      <a:gd name="T59" fmla="*/ 30 h 39"/>
                      <a:gd name="T60" fmla="*/ 13 w 43"/>
                      <a:gd name="T61" fmla="*/ 18 h 39"/>
                      <a:gd name="T62" fmla="*/ 13 w 43"/>
                      <a:gd name="T63" fmla="*/ 3 h 39"/>
                      <a:gd name="T64" fmla="*/ 18 w 43"/>
                      <a:gd name="T65" fmla="*/ 3 h 39"/>
                      <a:gd name="T66" fmla="*/ 26 w 43"/>
                      <a:gd name="T67" fmla="*/ 3 h 39"/>
                      <a:gd name="T68" fmla="*/ 30 w 43"/>
                      <a:gd name="T69" fmla="*/ 6 h 39"/>
                      <a:gd name="T70" fmla="*/ 34 w 43"/>
                      <a:gd name="T71" fmla="*/ 18 h 39"/>
                      <a:gd name="T72" fmla="*/ 32 w 43"/>
                      <a:gd name="T73" fmla="*/ 28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3" h="39">
                        <a:moveTo>
                          <a:pt x="34" y="1"/>
                        </a:moveTo>
                        <a:cubicBezTo>
                          <a:pt x="31" y="0"/>
                          <a:pt x="27" y="0"/>
                          <a:pt x="23" y="0"/>
                        </a:cubicBezTo>
                        <a:cubicBezTo>
                          <a:pt x="21" y="0"/>
                          <a:pt x="19" y="0"/>
                          <a:pt x="18" y="0"/>
                        </a:cubicBezTo>
                        <a:cubicBezTo>
                          <a:pt x="14" y="0"/>
                          <a:pt x="10" y="0"/>
                          <a:pt x="6" y="0"/>
                        </a:cubicBezTo>
                        <a:cubicBezTo>
                          <a:pt x="4" y="0"/>
                          <a:pt x="3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2"/>
                          <a:pt x="4" y="2"/>
                          <a:pt x="4" y="2"/>
                        </a:cubicBezTo>
                        <a:cubicBezTo>
                          <a:pt x="4" y="3"/>
                          <a:pt x="5" y="3"/>
                          <a:pt x="5" y="3"/>
                        </a:cubicBezTo>
                        <a:cubicBezTo>
                          <a:pt x="5" y="5"/>
                          <a:pt x="5" y="8"/>
                          <a:pt x="5" y="12"/>
                        </a:cubicBezTo>
                        <a:cubicBezTo>
                          <a:pt x="5" y="26"/>
                          <a:pt x="5" y="26"/>
                          <a:pt x="5" y="26"/>
                        </a:cubicBezTo>
                        <a:cubicBezTo>
                          <a:pt x="5" y="32"/>
                          <a:pt x="5" y="32"/>
                          <a:pt x="5" y="32"/>
                        </a:cubicBezTo>
                        <a:cubicBezTo>
                          <a:pt x="5" y="34"/>
                          <a:pt x="5" y="35"/>
                          <a:pt x="5" y="36"/>
                        </a:cubicBezTo>
                        <a:cubicBezTo>
                          <a:pt x="5" y="36"/>
                          <a:pt x="4" y="36"/>
                          <a:pt x="3" y="37"/>
                        </a:cubicBezTo>
                        <a:cubicBezTo>
                          <a:pt x="2" y="37"/>
                          <a:pt x="2" y="37"/>
                          <a:pt x="2" y="37"/>
                        </a:cubicBezTo>
                        <a:cubicBezTo>
                          <a:pt x="2" y="38"/>
                          <a:pt x="2" y="38"/>
                          <a:pt x="2" y="38"/>
                        </a:cubicBezTo>
                        <a:cubicBezTo>
                          <a:pt x="3" y="38"/>
                          <a:pt x="3" y="38"/>
                          <a:pt x="3" y="38"/>
                        </a:cubicBezTo>
                        <a:cubicBezTo>
                          <a:pt x="4" y="38"/>
                          <a:pt x="7" y="38"/>
                          <a:pt x="9" y="38"/>
                        </a:cubicBezTo>
                        <a:cubicBezTo>
                          <a:pt x="19" y="38"/>
                          <a:pt x="19" y="38"/>
                          <a:pt x="19" y="38"/>
                        </a:cubicBezTo>
                        <a:cubicBezTo>
                          <a:pt x="23" y="39"/>
                          <a:pt x="26" y="38"/>
                          <a:pt x="29" y="37"/>
                        </a:cubicBezTo>
                        <a:cubicBezTo>
                          <a:pt x="32" y="36"/>
                          <a:pt x="35" y="34"/>
                          <a:pt x="36" y="32"/>
                        </a:cubicBezTo>
                        <a:cubicBezTo>
                          <a:pt x="41" y="28"/>
                          <a:pt x="43" y="23"/>
                          <a:pt x="43" y="17"/>
                        </a:cubicBezTo>
                        <a:cubicBezTo>
                          <a:pt x="43" y="13"/>
                          <a:pt x="42" y="9"/>
                          <a:pt x="40" y="7"/>
                        </a:cubicBezTo>
                        <a:cubicBezTo>
                          <a:pt x="39" y="4"/>
                          <a:pt x="36" y="2"/>
                          <a:pt x="34" y="1"/>
                        </a:cubicBezTo>
                        <a:close/>
                        <a:moveTo>
                          <a:pt x="32" y="28"/>
                        </a:moveTo>
                        <a:cubicBezTo>
                          <a:pt x="31" y="31"/>
                          <a:pt x="29" y="33"/>
                          <a:pt x="27" y="34"/>
                        </a:cubicBezTo>
                        <a:cubicBezTo>
                          <a:pt x="25" y="35"/>
                          <a:pt x="22" y="35"/>
                          <a:pt x="18" y="35"/>
                        </a:cubicBezTo>
                        <a:cubicBezTo>
                          <a:pt x="16" y="35"/>
                          <a:pt x="15" y="35"/>
                          <a:pt x="13" y="35"/>
                        </a:cubicBezTo>
                        <a:cubicBezTo>
                          <a:pt x="13" y="34"/>
                          <a:pt x="13" y="32"/>
                          <a:pt x="13" y="30"/>
                        </a:cubicBezTo>
                        <a:cubicBezTo>
                          <a:pt x="13" y="18"/>
                          <a:pt x="13" y="18"/>
                          <a:pt x="13" y="18"/>
                        </a:cubicBezTo>
                        <a:cubicBezTo>
                          <a:pt x="13" y="10"/>
                          <a:pt x="13" y="5"/>
                          <a:pt x="13" y="3"/>
                        </a:cubicBezTo>
                        <a:cubicBezTo>
                          <a:pt x="15" y="3"/>
                          <a:pt x="16" y="3"/>
                          <a:pt x="18" y="3"/>
                        </a:cubicBezTo>
                        <a:cubicBezTo>
                          <a:pt x="21" y="3"/>
                          <a:pt x="24" y="3"/>
                          <a:pt x="26" y="3"/>
                        </a:cubicBezTo>
                        <a:cubicBezTo>
                          <a:pt x="28" y="4"/>
                          <a:pt x="29" y="5"/>
                          <a:pt x="30" y="6"/>
                        </a:cubicBezTo>
                        <a:cubicBezTo>
                          <a:pt x="33" y="9"/>
                          <a:pt x="34" y="13"/>
                          <a:pt x="34" y="18"/>
                        </a:cubicBezTo>
                        <a:cubicBezTo>
                          <a:pt x="34" y="22"/>
                          <a:pt x="33" y="25"/>
                          <a:pt x="32" y="2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15" name="Freeform 128">
                    <a:extLst>
                      <a:ext uri="{FF2B5EF4-FFF2-40B4-BE49-F238E27FC236}">
                        <a16:creationId xmlns:a16="http://schemas.microsoft.com/office/drawing/2014/main" id="{EC18F669-ECB3-4E50-827C-039089E600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14738" y="4895851"/>
                    <a:ext cx="87313" cy="95250"/>
                  </a:xfrm>
                  <a:custGeom>
                    <a:avLst/>
                    <a:gdLst>
                      <a:gd name="T0" fmla="*/ 35 w 36"/>
                      <a:gd name="T1" fmla="*/ 34 h 40"/>
                      <a:gd name="T2" fmla="*/ 24 w 36"/>
                      <a:gd name="T3" fmla="*/ 37 h 40"/>
                      <a:gd name="T4" fmla="*/ 15 w 36"/>
                      <a:gd name="T5" fmla="*/ 34 h 40"/>
                      <a:gd name="T6" fmla="*/ 8 w 36"/>
                      <a:gd name="T7" fmla="*/ 19 h 40"/>
                      <a:gd name="T8" fmla="*/ 12 w 36"/>
                      <a:gd name="T9" fmla="*/ 8 h 40"/>
                      <a:gd name="T10" fmla="*/ 22 w 36"/>
                      <a:gd name="T11" fmla="*/ 3 h 40"/>
                      <a:gd name="T12" fmla="*/ 32 w 36"/>
                      <a:gd name="T13" fmla="*/ 7 h 40"/>
                      <a:gd name="T14" fmla="*/ 32 w 36"/>
                      <a:gd name="T15" fmla="*/ 12 h 40"/>
                      <a:gd name="T16" fmla="*/ 33 w 36"/>
                      <a:gd name="T17" fmla="*/ 12 h 40"/>
                      <a:gd name="T18" fmla="*/ 34 w 36"/>
                      <a:gd name="T19" fmla="*/ 12 h 40"/>
                      <a:gd name="T20" fmla="*/ 35 w 36"/>
                      <a:gd name="T21" fmla="*/ 12 h 40"/>
                      <a:gd name="T22" fmla="*/ 36 w 36"/>
                      <a:gd name="T23" fmla="*/ 3 h 40"/>
                      <a:gd name="T24" fmla="*/ 35 w 36"/>
                      <a:gd name="T25" fmla="*/ 3 h 40"/>
                      <a:gd name="T26" fmla="*/ 22 w 36"/>
                      <a:gd name="T27" fmla="*/ 0 h 40"/>
                      <a:gd name="T28" fmla="*/ 6 w 36"/>
                      <a:gd name="T29" fmla="*/ 6 h 40"/>
                      <a:gd name="T30" fmla="*/ 0 w 36"/>
                      <a:gd name="T31" fmla="*/ 20 h 40"/>
                      <a:gd name="T32" fmla="*/ 2 w 36"/>
                      <a:gd name="T33" fmla="*/ 30 h 40"/>
                      <a:gd name="T34" fmla="*/ 22 w 36"/>
                      <a:gd name="T35" fmla="*/ 40 h 40"/>
                      <a:gd name="T36" fmla="*/ 35 w 36"/>
                      <a:gd name="T37" fmla="*/ 37 h 40"/>
                      <a:gd name="T38" fmla="*/ 36 w 36"/>
                      <a:gd name="T39" fmla="*/ 35 h 40"/>
                      <a:gd name="T40" fmla="*/ 35 w 36"/>
                      <a:gd name="T41" fmla="*/ 34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6" h="40">
                        <a:moveTo>
                          <a:pt x="35" y="34"/>
                        </a:moveTo>
                        <a:cubicBezTo>
                          <a:pt x="32" y="36"/>
                          <a:pt x="28" y="37"/>
                          <a:pt x="24" y="37"/>
                        </a:cubicBezTo>
                        <a:cubicBezTo>
                          <a:pt x="20" y="37"/>
                          <a:pt x="17" y="36"/>
                          <a:pt x="15" y="34"/>
                        </a:cubicBezTo>
                        <a:cubicBezTo>
                          <a:pt x="10" y="30"/>
                          <a:pt x="8" y="25"/>
                          <a:pt x="8" y="19"/>
                        </a:cubicBezTo>
                        <a:cubicBezTo>
                          <a:pt x="8" y="14"/>
                          <a:pt x="9" y="10"/>
                          <a:pt x="12" y="8"/>
                        </a:cubicBezTo>
                        <a:cubicBezTo>
                          <a:pt x="14" y="5"/>
                          <a:pt x="18" y="3"/>
                          <a:pt x="22" y="3"/>
                        </a:cubicBezTo>
                        <a:cubicBezTo>
                          <a:pt x="27" y="3"/>
                          <a:pt x="30" y="5"/>
                          <a:pt x="32" y="7"/>
                        </a:cubicBezTo>
                        <a:cubicBezTo>
                          <a:pt x="32" y="8"/>
                          <a:pt x="32" y="10"/>
                          <a:pt x="32" y="12"/>
                        </a:cubicBezTo>
                        <a:cubicBezTo>
                          <a:pt x="33" y="12"/>
                          <a:pt x="33" y="12"/>
                          <a:pt x="33" y="12"/>
                        </a:cubicBezTo>
                        <a:cubicBezTo>
                          <a:pt x="34" y="12"/>
                          <a:pt x="34" y="12"/>
                          <a:pt x="34" y="12"/>
                        </a:cubicBezTo>
                        <a:cubicBezTo>
                          <a:pt x="35" y="12"/>
                          <a:pt x="35" y="12"/>
                          <a:pt x="35" y="12"/>
                        </a:cubicBezTo>
                        <a:cubicBezTo>
                          <a:pt x="35" y="8"/>
                          <a:pt x="35" y="5"/>
                          <a:pt x="36" y="3"/>
                        </a:cubicBezTo>
                        <a:cubicBezTo>
                          <a:pt x="35" y="3"/>
                          <a:pt x="35" y="3"/>
                          <a:pt x="35" y="3"/>
                        </a:cubicBezTo>
                        <a:cubicBezTo>
                          <a:pt x="31" y="1"/>
                          <a:pt x="27" y="0"/>
                          <a:pt x="22" y="0"/>
                        </a:cubicBezTo>
                        <a:cubicBezTo>
                          <a:pt x="15" y="0"/>
                          <a:pt x="10" y="2"/>
                          <a:pt x="6" y="6"/>
                        </a:cubicBezTo>
                        <a:cubicBezTo>
                          <a:pt x="2" y="9"/>
                          <a:pt x="0" y="14"/>
                          <a:pt x="0" y="20"/>
                        </a:cubicBezTo>
                        <a:cubicBezTo>
                          <a:pt x="0" y="24"/>
                          <a:pt x="0" y="27"/>
                          <a:pt x="2" y="30"/>
                        </a:cubicBezTo>
                        <a:cubicBezTo>
                          <a:pt x="6" y="37"/>
                          <a:pt x="12" y="40"/>
                          <a:pt x="22" y="40"/>
                        </a:cubicBezTo>
                        <a:cubicBezTo>
                          <a:pt x="26" y="40"/>
                          <a:pt x="31" y="39"/>
                          <a:pt x="35" y="37"/>
                        </a:cubicBezTo>
                        <a:cubicBezTo>
                          <a:pt x="36" y="35"/>
                          <a:pt x="36" y="35"/>
                          <a:pt x="36" y="35"/>
                        </a:cubicBezTo>
                        <a:lnTo>
                          <a:pt x="35" y="3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16" name="Freeform 129">
                    <a:extLst>
                      <a:ext uri="{FF2B5EF4-FFF2-40B4-BE49-F238E27FC236}">
                        <a16:creationId xmlns:a16="http://schemas.microsoft.com/office/drawing/2014/main" id="{DDEC407E-FE5E-4824-8473-4E3279ECFB8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741738" y="5249863"/>
                    <a:ext cx="103188" cy="93663"/>
                  </a:xfrm>
                  <a:custGeom>
                    <a:avLst/>
                    <a:gdLst>
                      <a:gd name="T0" fmla="*/ 1 w 43"/>
                      <a:gd name="T1" fmla="*/ 2 h 39"/>
                      <a:gd name="T2" fmla="*/ 4 w 43"/>
                      <a:gd name="T3" fmla="*/ 3 h 39"/>
                      <a:gd name="T4" fmla="*/ 5 w 43"/>
                      <a:gd name="T5" fmla="*/ 4 h 39"/>
                      <a:gd name="T6" fmla="*/ 5 w 43"/>
                      <a:gd name="T7" fmla="*/ 12 h 39"/>
                      <a:gd name="T8" fmla="*/ 5 w 43"/>
                      <a:gd name="T9" fmla="*/ 26 h 39"/>
                      <a:gd name="T10" fmla="*/ 5 w 43"/>
                      <a:gd name="T11" fmla="*/ 32 h 39"/>
                      <a:gd name="T12" fmla="*/ 5 w 43"/>
                      <a:gd name="T13" fmla="*/ 36 h 39"/>
                      <a:gd name="T14" fmla="*/ 3 w 43"/>
                      <a:gd name="T15" fmla="*/ 37 h 39"/>
                      <a:gd name="T16" fmla="*/ 2 w 43"/>
                      <a:gd name="T17" fmla="*/ 38 h 39"/>
                      <a:gd name="T18" fmla="*/ 2 w 43"/>
                      <a:gd name="T19" fmla="*/ 38 h 39"/>
                      <a:gd name="T20" fmla="*/ 3 w 43"/>
                      <a:gd name="T21" fmla="*/ 39 h 39"/>
                      <a:gd name="T22" fmla="*/ 9 w 43"/>
                      <a:gd name="T23" fmla="*/ 39 h 39"/>
                      <a:gd name="T24" fmla="*/ 19 w 43"/>
                      <a:gd name="T25" fmla="*/ 39 h 39"/>
                      <a:gd name="T26" fmla="*/ 29 w 43"/>
                      <a:gd name="T27" fmla="*/ 37 h 39"/>
                      <a:gd name="T28" fmla="*/ 37 w 43"/>
                      <a:gd name="T29" fmla="*/ 32 h 39"/>
                      <a:gd name="T30" fmla="*/ 43 w 43"/>
                      <a:gd name="T31" fmla="*/ 17 h 39"/>
                      <a:gd name="T32" fmla="*/ 40 w 43"/>
                      <a:gd name="T33" fmla="*/ 7 h 39"/>
                      <a:gd name="T34" fmla="*/ 34 w 43"/>
                      <a:gd name="T35" fmla="*/ 2 h 39"/>
                      <a:gd name="T36" fmla="*/ 23 w 43"/>
                      <a:gd name="T37" fmla="*/ 0 h 39"/>
                      <a:gd name="T38" fmla="*/ 18 w 43"/>
                      <a:gd name="T39" fmla="*/ 0 h 39"/>
                      <a:gd name="T40" fmla="*/ 6 w 43"/>
                      <a:gd name="T41" fmla="*/ 0 h 39"/>
                      <a:gd name="T42" fmla="*/ 1 w 43"/>
                      <a:gd name="T43" fmla="*/ 0 h 39"/>
                      <a:gd name="T44" fmla="*/ 0 w 43"/>
                      <a:gd name="T45" fmla="*/ 0 h 39"/>
                      <a:gd name="T46" fmla="*/ 0 w 43"/>
                      <a:gd name="T47" fmla="*/ 2 h 39"/>
                      <a:gd name="T48" fmla="*/ 1 w 43"/>
                      <a:gd name="T49" fmla="*/ 2 h 39"/>
                      <a:gd name="T50" fmla="*/ 13 w 43"/>
                      <a:gd name="T51" fmla="*/ 3 h 39"/>
                      <a:gd name="T52" fmla="*/ 18 w 43"/>
                      <a:gd name="T53" fmla="*/ 3 h 39"/>
                      <a:gd name="T54" fmla="*/ 26 w 43"/>
                      <a:gd name="T55" fmla="*/ 4 h 39"/>
                      <a:gd name="T56" fmla="*/ 31 w 43"/>
                      <a:gd name="T57" fmla="*/ 7 h 39"/>
                      <a:gd name="T58" fmla="*/ 34 w 43"/>
                      <a:gd name="T59" fmla="*/ 18 h 39"/>
                      <a:gd name="T60" fmla="*/ 32 w 43"/>
                      <a:gd name="T61" fmla="*/ 28 h 39"/>
                      <a:gd name="T62" fmla="*/ 27 w 43"/>
                      <a:gd name="T63" fmla="*/ 34 h 39"/>
                      <a:gd name="T64" fmla="*/ 18 w 43"/>
                      <a:gd name="T65" fmla="*/ 36 h 39"/>
                      <a:gd name="T66" fmla="*/ 13 w 43"/>
                      <a:gd name="T67" fmla="*/ 35 h 39"/>
                      <a:gd name="T68" fmla="*/ 13 w 43"/>
                      <a:gd name="T69" fmla="*/ 30 h 39"/>
                      <a:gd name="T70" fmla="*/ 13 w 43"/>
                      <a:gd name="T71" fmla="*/ 18 h 39"/>
                      <a:gd name="T72" fmla="*/ 13 w 43"/>
                      <a:gd name="T73" fmla="*/ 3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3" h="39">
                        <a:moveTo>
                          <a:pt x="1" y="2"/>
                        </a:moveTo>
                        <a:cubicBezTo>
                          <a:pt x="3" y="2"/>
                          <a:pt x="4" y="3"/>
                          <a:pt x="4" y="3"/>
                        </a:cubicBezTo>
                        <a:cubicBezTo>
                          <a:pt x="4" y="3"/>
                          <a:pt x="5" y="3"/>
                          <a:pt x="5" y="4"/>
                        </a:cubicBezTo>
                        <a:cubicBezTo>
                          <a:pt x="5" y="5"/>
                          <a:pt x="5" y="8"/>
                          <a:pt x="5" y="12"/>
                        </a:cubicBezTo>
                        <a:cubicBezTo>
                          <a:pt x="5" y="26"/>
                          <a:pt x="5" y="26"/>
                          <a:pt x="5" y="26"/>
                        </a:cubicBezTo>
                        <a:cubicBezTo>
                          <a:pt x="5" y="32"/>
                          <a:pt x="5" y="32"/>
                          <a:pt x="5" y="32"/>
                        </a:cubicBezTo>
                        <a:cubicBezTo>
                          <a:pt x="5" y="34"/>
                          <a:pt x="5" y="35"/>
                          <a:pt x="5" y="36"/>
                        </a:cubicBezTo>
                        <a:cubicBezTo>
                          <a:pt x="5" y="36"/>
                          <a:pt x="4" y="37"/>
                          <a:pt x="3" y="37"/>
                        </a:cubicBezTo>
                        <a:cubicBezTo>
                          <a:pt x="2" y="38"/>
                          <a:pt x="2" y="38"/>
                          <a:pt x="2" y="38"/>
                        </a:cubicBezTo>
                        <a:cubicBezTo>
                          <a:pt x="2" y="38"/>
                          <a:pt x="2" y="38"/>
                          <a:pt x="2" y="38"/>
                        </a:cubicBezTo>
                        <a:cubicBezTo>
                          <a:pt x="3" y="39"/>
                          <a:pt x="3" y="39"/>
                          <a:pt x="3" y="39"/>
                        </a:cubicBezTo>
                        <a:cubicBezTo>
                          <a:pt x="4" y="39"/>
                          <a:pt x="7" y="39"/>
                          <a:pt x="9" y="39"/>
                        </a:cubicBezTo>
                        <a:cubicBezTo>
                          <a:pt x="19" y="39"/>
                          <a:pt x="19" y="39"/>
                          <a:pt x="19" y="39"/>
                        </a:cubicBezTo>
                        <a:cubicBezTo>
                          <a:pt x="23" y="39"/>
                          <a:pt x="26" y="38"/>
                          <a:pt x="29" y="37"/>
                        </a:cubicBezTo>
                        <a:cubicBezTo>
                          <a:pt x="32" y="36"/>
                          <a:pt x="35" y="34"/>
                          <a:pt x="37" y="32"/>
                        </a:cubicBezTo>
                        <a:cubicBezTo>
                          <a:pt x="41" y="28"/>
                          <a:pt x="43" y="23"/>
                          <a:pt x="43" y="17"/>
                        </a:cubicBezTo>
                        <a:cubicBezTo>
                          <a:pt x="43" y="13"/>
                          <a:pt x="42" y="10"/>
                          <a:pt x="40" y="7"/>
                        </a:cubicBezTo>
                        <a:cubicBezTo>
                          <a:pt x="39" y="5"/>
                          <a:pt x="36" y="3"/>
                          <a:pt x="34" y="2"/>
                        </a:cubicBezTo>
                        <a:cubicBezTo>
                          <a:pt x="31" y="0"/>
                          <a:pt x="28" y="0"/>
                          <a:pt x="23" y="0"/>
                        </a:cubicBezTo>
                        <a:cubicBezTo>
                          <a:pt x="21" y="0"/>
                          <a:pt x="19" y="0"/>
                          <a:pt x="18" y="0"/>
                        </a:cubicBezTo>
                        <a:cubicBezTo>
                          <a:pt x="14" y="0"/>
                          <a:pt x="10" y="0"/>
                          <a:pt x="6" y="0"/>
                        </a:cubicBezTo>
                        <a:cubicBezTo>
                          <a:pt x="4" y="0"/>
                          <a:pt x="3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lnTo>
                          <a:pt x="1" y="2"/>
                        </a:lnTo>
                        <a:close/>
                        <a:moveTo>
                          <a:pt x="13" y="3"/>
                        </a:moveTo>
                        <a:cubicBezTo>
                          <a:pt x="15" y="3"/>
                          <a:pt x="16" y="3"/>
                          <a:pt x="18" y="3"/>
                        </a:cubicBezTo>
                        <a:cubicBezTo>
                          <a:pt x="21" y="3"/>
                          <a:pt x="24" y="3"/>
                          <a:pt x="26" y="4"/>
                        </a:cubicBezTo>
                        <a:cubicBezTo>
                          <a:pt x="28" y="4"/>
                          <a:pt x="29" y="5"/>
                          <a:pt x="31" y="7"/>
                        </a:cubicBezTo>
                        <a:cubicBezTo>
                          <a:pt x="33" y="9"/>
                          <a:pt x="34" y="13"/>
                          <a:pt x="34" y="18"/>
                        </a:cubicBezTo>
                        <a:cubicBezTo>
                          <a:pt x="34" y="22"/>
                          <a:pt x="34" y="25"/>
                          <a:pt x="32" y="28"/>
                        </a:cubicBezTo>
                        <a:cubicBezTo>
                          <a:pt x="31" y="31"/>
                          <a:pt x="29" y="33"/>
                          <a:pt x="27" y="34"/>
                        </a:cubicBezTo>
                        <a:cubicBezTo>
                          <a:pt x="25" y="35"/>
                          <a:pt x="22" y="36"/>
                          <a:pt x="18" y="36"/>
                        </a:cubicBezTo>
                        <a:cubicBezTo>
                          <a:pt x="17" y="36"/>
                          <a:pt x="15" y="36"/>
                          <a:pt x="13" y="35"/>
                        </a:cubicBezTo>
                        <a:cubicBezTo>
                          <a:pt x="13" y="34"/>
                          <a:pt x="13" y="33"/>
                          <a:pt x="13" y="30"/>
                        </a:cubicBezTo>
                        <a:cubicBezTo>
                          <a:pt x="13" y="18"/>
                          <a:pt x="13" y="18"/>
                          <a:pt x="13" y="18"/>
                        </a:cubicBezTo>
                        <a:cubicBezTo>
                          <a:pt x="13" y="10"/>
                          <a:pt x="13" y="5"/>
                          <a:pt x="13" y="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17" name="Freeform 130">
                    <a:extLst>
                      <a:ext uri="{FF2B5EF4-FFF2-40B4-BE49-F238E27FC236}">
                        <a16:creationId xmlns:a16="http://schemas.microsoft.com/office/drawing/2014/main" id="{89C86E8D-52C6-40A4-82BC-C32693D35D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56038" y="5248276"/>
                    <a:ext cx="87313" cy="96838"/>
                  </a:xfrm>
                  <a:custGeom>
                    <a:avLst/>
                    <a:gdLst>
                      <a:gd name="T0" fmla="*/ 22 w 36"/>
                      <a:gd name="T1" fmla="*/ 41 h 41"/>
                      <a:gd name="T2" fmla="*/ 35 w 36"/>
                      <a:gd name="T3" fmla="*/ 38 h 41"/>
                      <a:gd name="T4" fmla="*/ 36 w 36"/>
                      <a:gd name="T5" fmla="*/ 35 h 41"/>
                      <a:gd name="T6" fmla="*/ 35 w 36"/>
                      <a:gd name="T7" fmla="*/ 34 h 41"/>
                      <a:gd name="T8" fmla="*/ 25 w 36"/>
                      <a:gd name="T9" fmla="*/ 37 h 41"/>
                      <a:gd name="T10" fmla="*/ 15 w 36"/>
                      <a:gd name="T11" fmla="*/ 34 h 41"/>
                      <a:gd name="T12" fmla="*/ 8 w 36"/>
                      <a:gd name="T13" fmla="*/ 19 h 41"/>
                      <a:gd name="T14" fmla="*/ 12 w 36"/>
                      <a:gd name="T15" fmla="*/ 8 h 41"/>
                      <a:gd name="T16" fmla="*/ 22 w 36"/>
                      <a:gd name="T17" fmla="*/ 4 h 41"/>
                      <a:gd name="T18" fmla="*/ 32 w 36"/>
                      <a:gd name="T19" fmla="*/ 7 h 41"/>
                      <a:gd name="T20" fmla="*/ 33 w 36"/>
                      <a:gd name="T21" fmla="*/ 12 h 41"/>
                      <a:gd name="T22" fmla="*/ 33 w 36"/>
                      <a:gd name="T23" fmla="*/ 12 h 41"/>
                      <a:gd name="T24" fmla="*/ 34 w 36"/>
                      <a:gd name="T25" fmla="*/ 12 h 41"/>
                      <a:gd name="T26" fmla="*/ 35 w 36"/>
                      <a:gd name="T27" fmla="*/ 12 h 41"/>
                      <a:gd name="T28" fmla="*/ 36 w 36"/>
                      <a:gd name="T29" fmla="*/ 3 h 41"/>
                      <a:gd name="T30" fmla="*/ 35 w 36"/>
                      <a:gd name="T31" fmla="*/ 3 h 41"/>
                      <a:gd name="T32" fmla="*/ 22 w 36"/>
                      <a:gd name="T33" fmla="*/ 0 h 41"/>
                      <a:gd name="T34" fmla="*/ 6 w 36"/>
                      <a:gd name="T35" fmla="*/ 6 h 41"/>
                      <a:gd name="T36" fmla="*/ 0 w 36"/>
                      <a:gd name="T37" fmla="*/ 20 h 41"/>
                      <a:gd name="T38" fmla="*/ 2 w 36"/>
                      <a:gd name="T39" fmla="*/ 30 h 41"/>
                      <a:gd name="T40" fmla="*/ 22 w 36"/>
                      <a:gd name="T41" fmla="*/ 41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6" h="41">
                        <a:moveTo>
                          <a:pt x="22" y="41"/>
                        </a:moveTo>
                        <a:cubicBezTo>
                          <a:pt x="26" y="41"/>
                          <a:pt x="31" y="40"/>
                          <a:pt x="35" y="38"/>
                        </a:cubicBezTo>
                        <a:cubicBezTo>
                          <a:pt x="36" y="35"/>
                          <a:pt x="36" y="35"/>
                          <a:pt x="36" y="35"/>
                        </a:cubicBezTo>
                        <a:cubicBezTo>
                          <a:pt x="35" y="34"/>
                          <a:pt x="35" y="34"/>
                          <a:pt x="35" y="34"/>
                        </a:cubicBezTo>
                        <a:cubicBezTo>
                          <a:pt x="32" y="36"/>
                          <a:pt x="28" y="37"/>
                          <a:pt x="25" y="37"/>
                        </a:cubicBezTo>
                        <a:cubicBezTo>
                          <a:pt x="20" y="37"/>
                          <a:pt x="17" y="36"/>
                          <a:pt x="15" y="34"/>
                        </a:cubicBezTo>
                        <a:cubicBezTo>
                          <a:pt x="10" y="31"/>
                          <a:pt x="8" y="26"/>
                          <a:pt x="8" y="19"/>
                        </a:cubicBezTo>
                        <a:cubicBezTo>
                          <a:pt x="8" y="14"/>
                          <a:pt x="9" y="11"/>
                          <a:pt x="12" y="8"/>
                        </a:cubicBezTo>
                        <a:cubicBezTo>
                          <a:pt x="14" y="5"/>
                          <a:pt x="18" y="4"/>
                          <a:pt x="22" y="4"/>
                        </a:cubicBezTo>
                        <a:cubicBezTo>
                          <a:pt x="27" y="4"/>
                          <a:pt x="30" y="5"/>
                          <a:pt x="32" y="7"/>
                        </a:cubicBezTo>
                        <a:cubicBezTo>
                          <a:pt x="32" y="8"/>
                          <a:pt x="32" y="10"/>
                          <a:pt x="33" y="12"/>
                        </a:cubicBezTo>
                        <a:cubicBezTo>
                          <a:pt x="33" y="12"/>
                          <a:pt x="33" y="12"/>
                          <a:pt x="33" y="12"/>
                        </a:cubicBezTo>
                        <a:cubicBezTo>
                          <a:pt x="34" y="12"/>
                          <a:pt x="34" y="12"/>
                          <a:pt x="34" y="12"/>
                        </a:cubicBezTo>
                        <a:cubicBezTo>
                          <a:pt x="35" y="12"/>
                          <a:pt x="35" y="12"/>
                          <a:pt x="35" y="12"/>
                        </a:cubicBezTo>
                        <a:cubicBezTo>
                          <a:pt x="35" y="9"/>
                          <a:pt x="35" y="6"/>
                          <a:pt x="36" y="3"/>
                        </a:cubicBezTo>
                        <a:cubicBezTo>
                          <a:pt x="35" y="3"/>
                          <a:pt x="35" y="3"/>
                          <a:pt x="35" y="3"/>
                        </a:cubicBezTo>
                        <a:cubicBezTo>
                          <a:pt x="31" y="1"/>
                          <a:pt x="27" y="0"/>
                          <a:pt x="22" y="0"/>
                        </a:cubicBezTo>
                        <a:cubicBezTo>
                          <a:pt x="15" y="0"/>
                          <a:pt x="10" y="2"/>
                          <a:pt x="6" y="6"/>
                        </a:cubicBezTo>
                        <a:cubicBezTo>
                          <a:pt x="2" y="9"/>
                          <a:pt x="0" y="14"/>
                          <a:pt x="0" y="20"/>
                        </a:cubicBezTo>
                        <a:cubicBezTo>
                          <a:pt x="0" y="24"/>
                          <a:pt x="1" y="27"/>
                          <a:pt x="2" y="30"/>
                        </a:cubicBezTo>
                        <a:cubicBezTo>
                          <a:pt x="6" y="37"/>
                          <a:pt x="12" y="41"/>
                          <a:pt x="22" y="4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</p:grpSp>
            <p:sp>
              <p:nvSpPr>
                <p:cNvPr id="18" name="Freeform 76">
                  <a:extLst>
                    <a:ext uri="{FF2B5EF4-FFF2-40B4-BE49-F238E27FC236}">
                      <a16:creationId xmlns:a16="http://schemas.microsoft.com/office/drawing/2014/main" id="{E8B9B4EB-0C3E-4A6F-B900-AB7C769165F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308889" y="4352433"/>
                  <a:ext cx="882569" cy="887745"/>
                </a:xfrm>
                <a:custGeom>
                  <a:avLst/>
                  <a:gdLst>
                    <a:gd name="T0" fmla="*/ 0 w 341"/>
                    <a:gd name="T1" fmla="*/ 0 h 343"/>
                    <a:gd name="T2" fmla="*/ 0 w 341"/>
                    <a:gd name="T3" fmla="*/ 343 h 343"/>
                    <a:gd name="T4" fmla="*/ 341 w 341"/>
                    <a:gd name="T5" fmla="*/ 343 h 343"/>
                    <a:gd name="T6" fmla="*/ 341 w 341"/>
                    <a:gd name="T7" fmla="*/ 0 h 343"/>
                    <a:gd name="T8" fmla="*/ 0 w 341"/>
                    <a:gd name="T9" fmla="*/ 0 h 343"/>
                    <a:gd name="T10" fmla="*/ 332 w 341"/>
                    <a:gd name="T11" fmla="*/ 334 h 343"/>
                    <a:gd name="T12" fmla="*/ 9 w 341"/>
                    <a:gd name="T13" fmla="*/ 334 h 343"/>
                    <a:gd name="T14" fmla="*/ 9 w 341"/>
                    <a:gd name="T15" fmla="*/ 9 h 343"/>
                    <a:gd name="T16" fmla="*/ 332 w 341"/>
                    <a:gd name="T17" fmla="*/ 9 h 343"/>
                    <a:gd name="T18" fmla="*/ 332 w 341"/>
                    <a:gd name="T19" fmla="*/ 334 h 343"/>
                    <a:gd name="T20" fmla="*/ 191 w 341"/>
                    <a:gd name="T21" fmla="*/ 254 h 343"/>
                    <a:gd name="T22" fmla="*/ 179 w 341"/>
                    <a:gd name="T23" fmla="*/ 254 h 343"/>
                    <a:gd name="T24" fmla="*/ 179 w 341"/>
                    <a:gd name="T25" fmla="*/ 89 h 343"/>
                    <a:gd name="T26" fmla="*/ 191 w 341"/>
                    <a:gd name="T27" fmla="*/ 89 h 343"/>
                    <a:gd name="T28" fmla="*/ 191 w 341"/>
                    <a:gd name="T29" fmla="*/ 166 h 343"/>
                    <a:gd name="T30" fmla="*/ 307 w 341"/>
                    <a:gd name="T31" fmla="*/ 166 h 343"/>
                    <a:gd name="T32" fmla="*/ 307 w 341"/>
                    <a:gd name="T33" fmla="*/ 178 h 343"/>
                    <a:gd name="T34" fmla="*/ 191 w 341"/>
                    <a:gd name="T35" fmla="*/ 178 h 343"/>
                    <a:gd name="T36" fmla="*/ 191 w 341"/>
                    <a:gd name="T37" fmla="*/ 254 h 343"/>
                    <a:gd name="T38" fmla="*/ 140 w 341"/>
                    <a:gd name="T39" fmla="*/ 178 h 343"/>
                    <a:gd name="T40" fmla="*/ 34 w 341"/>
                    <a:gd name="T41" fmla="*/ 178 h 343"/>
                    <a:gd name="T42" fmla="*/ 34 w 341"/>
                    <a:gd name="T43" fmla="*/ 166 h 343"/>
                    <a:gd name="T44" fmla="*/ 140 w 341"/>
                    <a:gd name="T45" fmla="*/ 166 h 343"/>
                    <a:gd name="T46" fmla="*/ 140 w 341"/>
                    <a:gd name="T47" fmla="*/ 126 h 343"/>
                    <a:gd name="T48" fmla="*/ 164 w 341"/>
                    <a:gd name="T49" fmla="*/ 126 h 343"/>
                    <a:gd name="T50" fmla="*/ 164 w 341"/>
                    <a:gd name="T51" fmla="*/ 219 h 343"/>
                    <a:gd name="T52" fmla="*/ 140 w 341"/>
                    <a:gd name="T53" fmla="*/ 219 h 343"/>
                    <a:gd name="T54" fmla="*/ 140 w 341"/>
                    <a:gd name="T55" fmla="*/ 178 h 3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41" h="343">
                      <a:moveTo>
                        <a:pt x="0" y="0"/>
                      </a:moveTo>
                      <a:lnTo>
                        <a:pt x="0" y="343"/>
                      </a:lnTo>
                      <a:lnTo>
                        <a:pt x="341" y="343"/>
                      </a:lnTo>
                      <a:lnTo>
                        <a:pt x="341" y="0"/>
                      </a:lnTo>
                      <a:lnTo>
                        <a:pt x="0" y="0"/>
                      </a:lnTo>
                      <a:close/>
                      <a:moveTo>
                        <a:pt x="332" y="334"/>
                      </a:moveTo>
                      <a:lnTo>
                        <a:pt x="9" y="334"/>
                      </a:lnTo>
                      <a:lnTo>
                        <a:pt x="9" y="9"/>
                      </a:lnTo>
                      <a:lnTo>
                        <a:pt x="332" y="9"/>
                      </a:lnTo>
                      <a:lnTo>
                        <a:pt x="332" y="334"/>
                      </a:lnTo>
                      <a:close/>
                      <a:moveTo>
                        <a:pt x="191" y="254"/>
                      </a:moveTo>
                      <a:lnTo>
                        <a:pt x="179" y="254"/>
                      </a:lnTo>
                      <a:lnTo>
                        <a:pt x="179" y="89"/>
                      </a:lnTo>
                      <a:lnTo>
                        <a:pt x="191" y="89"/>
                      </a:lnTo>
                      <a:lnTo>
                        <a:pt x="191" y="166"/>
                      </a:lnTo>
                      <a:lnTo>
                        <a:pt x="307" y="166"/>
                      </a:lnTo>
                      <a:lnTo>
                        <a:pt x="307" y="178"/>
                      </a:lnTo>
                      <a:lnTo>
                        <a:pt x="191" y="178"/>
                      </a:lnTo>
                      <a:lnTo>
                        <a:pt x="191" y="254"/>
                      </a:lnTo>
                      <a:close/>
                      <a:moveTo>
                        <a:pt x="140" y="178"/>
                      </a:moveTo>
                      <a:lnTo>
                        <a:pt x="34" y="178"/>
                      </a:lnTo>
                      <a:lnTo>
                        <a:pt x="34" y="166"/>
                      </a:lnTo>
                      <a:lnTo>
                        <a:pt x="140" y="166"/>
                      </a:lnTo>
                      <a:lnTo>
                        <a:pt x="140" y="126"/>
                      </a:lnTo>
                      <a:lnTo>
                        <a:pt x="164" y="126"/>
                      </a:lnTo>
                      <a:lnTo>
                        <a:pt x="164" y="219"/>
                      </a:lnTo>
                      <a:lnTo>
                        <a:pt x="140" y="219"/>
                      </a:lnTo>
                      <a:lnTo>
                        <a:pt x="140" y="17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24" name="Gruppieren 23"/>
              <p:cNvGrpSpPr/>
              <p:nvPr/>
            </p:nvGrpSpPr>
            <p:grpSpPr>
              <a:xfrm>
                <a:off x="2729514" y="3940215"/>
                <a:ext cx="885156" cy="1984101"/>
                <a:chOff x="3307595" y="3256077"/>
                <a:chExt cx="885156" cy="1984101"/>
              </a:xfrm>
            </p:grpSpPr>
            <p:cxnSp>
              <p:nvCxnSpPr>
                <p:cNvPr id="25" name="Gerader Verbinder 24"/>
                <p:cNvCxnSpPr/>
                <p:nvPr/>
              </p:nvCxnSpPr>
              <p:spPr>
                <a:xfrm>
                  <a:off x="3750173" y="4136057"/>
                  <a:ext cx="0" cy="21637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26" name="Group 143">
                  <a:extLst>
                    <a:ext uri="{FF2B5EF4-FFF2-40B4-BE49-F238E27FC236}">
                      <a16:creationId xmlns:a16="http://schemas.microsoft.com/office/drawing/2014/main" id="{BED7383B-60A7-4B56-816C-761BCBFD4572}"/>
                    </a:ext>
                  </a:extLst>
                </p:cNvPr>
                <p:cNvGrpSpPr/>
                <p:nvPr/>
              </p:nvGrpSpPr>
              <p:grpSpPr>
                <a:xfrm>
                  <a:off x="3307595" y="3256077"/>
                  <a:ext cx="885156" cy="879980"/>
                  <a:chOff x="3452813" y="4852988"/>
                  <a:chExt cx="542925" cy="539750"/>
                </a:xfrm>
              </p:grpSpPr>
              <p:sp>
                <p:nvSpPr>
                  <p:cNvPr id="28" name="Freeform 126">
                    <a:extLst>
                      <a:ext uri="{FF2B5EF4-FFF2-40B4-BE49-F238E27FC236}">
                        <a16:creationId xmlns:a16="http://schemas.microsoft.com/office/drawing/2014/main" id="{CD495DA0-4837-4DA6-8B33-2000772EF3BE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452813" y="4852988"/>
                    <a:ext cx="542925" cy="539750"/>
                  </a:xfrm>
                  <a:custGeom>
                    <a:avLst/>
                    <a:gdLst>
                      <a:gd name="T0" fmla="*/ 0 w 342"/>
                      <a:gd name="T1" fmla="*/ 0 h 340"/>
                      <a:gd name="T2" fmla="*/ 0 w 342"/>
                      <a:gd name="T3" fmla="*/ 340 h 340"/>
                      <a:gd name="T4" fmla="*/ 342 w 342"/>
                      <a:gd name="T5" fmla="*/ 340 h 340"/>
                      <a:gd name="T6" fmla="*/ 342 w 342"/>
                      <a:gd name="T7" fmla="*/ 0 h 340"/>
                      <a:gd name="T8" fmla="*/ 0 w 342"/>
                      <a:gd name="T9" fmla="*/ 0 h 340"/>
                      <a:gd name="T10" fmla="*/ 9 w 342"/>
                      <a:gd name="T11" fmla="*/ 7 h 340"/>
                      <a:gd name="T12" fmla="*/ 324 w 342"/>
                      <a:gd name="T13" fmla="*/ 7 h 340"/>
                      <a:gd name="T14" fmla="*/ 9 w 342"/>
                      <a:gd name="T15" fmla="*/ 324 h 340"/>
                      <a:gd name="T16" fmla="*/ 9 w 342"/>
                      <a:gd name="T17" fmla="*/ 7 h 340"/>
                      <a:gd name="T18" fmla="*/ 333 w 342"/>
                      <a:gd name="T19" fmla="*/ 333 h 340"/>
                      <a:gd name="T20" fmla="*/ 17 w 342"/>
                      <a:gd name="T21" fmla="*/ 333 h 340"/>
                      <a:gd name="T22" fmla="*/ 333 w 342"/>
                      <a:gd name="T23" fmla="*/ 16 h 340"/>
                      <a:gd name="T24" fmla="*/ 333 w 342"/>
                      <a:gd name="T25" fmla="*/ 333 h 3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42" h="340">
                        <a:moveTo>
                          <a:pt x="0" y="0"/>
                        </a:moveTo>
                        <a:lnTo>
                          <a:pt x="0" y="340"/>
                        </a:lnTo>
                        <a:lnTo>
                          <a:pt x="342" y="340"/>
                        </a:lnTo>
                        <a:lnTo>
                          <a:pt x="342" y="0"/>
                        </a:lnTo>
                        <a:lnTo>
                          <a:pt x="0" y="0"/>
                        </a:lnTo>
                        <a:close/>
                        <a:moveTo>
                          <a:pt x="9" y="7"/>
                        </a:moveTo>
                        <a:lnTo>
                          <a:pt x="324" y="7"/>
                        </a:lnTo>
                        <a:lnTo>
                          <a:pt x="9" y="324"/>
                        </a:lnTo>
                        <a:lnTo>
                          <a:pt x="9" y="7"/>
                        </a:lnTo>
                        <a:close/>
                        <a:moveTo>
                          <a:pt x="333" y="333"/>
                        </a:moveTo>
                        <a:lnTo>
                          <a:pt x="17" y="333"/>
                        </a:lnTo>
                        <a:lnTo>
                          <a:pt x="333" y="16"/>
                        </a:lnTo>
                        <a:lnTo>
                          <a:pt x="333" y="33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29" name="Freeform 127">
                    <a:extLst>
                      <a:ext uri="{FF2B5EF4-FFF2-40B4-BE49-F238E27FC236}">
                        <a16:creationId xmlns:a16="http://schemas.microsoft.com/office/drawing/2014/main" id="{9EC94D94-C84F-4A68-9808-63188066B8C6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500438" y="4897438"/>
                    <a:ext cx="103188" cy="93663"/>
                  </a:xfrm>
                  <a:custGeom>
                    <a:avLst/>
                    <a:gdLst>
                      <a:gd name="T0" fmla="*/ 34 w 43"/>
                      <a:gd name="T1" fmla="*/ 1 h 39"/>
                      <a:gd name="T2" fmla="*/ 23 w 43"/>
                      <a:gd name="T3" fmla="*/ 0 h 39"/>
                      <a:gd name="T4" fmla="*/ 18 w 43"/>
                      <a:gd name="T5" fmla="*/ 0 h 39"/>
                      <a:gd name="T6" fmla="*/ 6 w 43"/>
                      <a:gd name="T7" fmla="*/ 0 h 39"/>
                      <a:gd name="T8" fmla="*/ 1 w 43"/>
                      <a:gd name="T9" fmla="*/ 0 h 39"/>
                      <a:gd name="T10" fmla="*/ 0 w 43"/>
                      <a:gd name="T11" fmla="*/ 0 h 39"/>
                      <a:gd name="T12" fmla="*/ 0 w 43"/>
                      <a:gd name="T13" fmla="*/ 2 h 39"/>
                      <a:gd name="T14" fmla="*/ 1 w 43"/>
                      <a:gd name="T15" fmla="*/ 2 h 39"/>
                      <a:gd name="T16" fmla="*/ 4 w 43"/>
                      <a:gd name="T17" fmla="*/ 2 h 39"/>
                      <a:gd name="T18" fmla="*/ 5 w 43"/>
                      <a:gd name="T19" fmla="*/ 3 h 39"/>
                      <a:gd name="T20" fmla="*/ 5 w 43"/>
                      <a:gd name="T21" fmla="*/ 12 h 39"/>
                      <a:gd name="T22" fmla="*/ 5 w 43"/>
                      <a:gd name="T23" fmla="*/ 26 h 39"/>
                      <a:gd name="T24" fmla="*/ 5 w 43"/>
                      <a:gd name="T25" fmla="*/ 32 h 39"/>
                      <a:gd name="T26" fmla="*/ 5 w 43"/>
                      <a:gd name="T27" fmla="*/ 36 h 39"/>
                      <a:gd name="T28" fmla="*/ 3 w 43"/>
                      <a:gd name="T29" fmla="*/ 37 h 39"/>
                      <a:gd name="T30" fmla="*/ 2 w 43"/>
                      <a:gd name="T31" fmla="*/ 37 h 39"/>
                      <a:gd name="T32" fmla="*/ 2 w 43"/>
                      <a:gd name="T33" fmla="*/ 38 h 39"/>
                      <a:gd name="T34" fmla="*/ 3 w 43"/>
                      <a:gd name="T35" fmla="*/ 38 h 39"/>
                      <a:gd name="T36" fmla="*/ 9 w 43"/>
                      <a:gd name="T37" fmla="*/ 38 h 39"/>
                      <a:gd name="T38" fmla="*/ 19 w 43"/>
                      <a:gd name="T39" fmla="*/ 38 h 39"/>
                      <a:gd name="T40" fmla="*/ 29 w 43"/>
                      <a:gd name="T41" fmla="*/ 37 h 39"/>
                      <a:gd name="T42" fmla="*/ 36 w 43"/>
                      <a:gd name="T43" fmla="*/ 32 h 39"/>
                      <a:gd name="T44" fmla="*/ 43 w 43"/>
                      <a:gd name="T45" fmla="*/ 17 h 39"/>
                      <a:gd name="T46" fmla="*/ 40 w 43"/>
                      <a:gd name="T47" fmla="*/ 7 h 39"/>
                      <a:gd name="T48" fmla="*/ 34 w 43"/>
                      <a:gd name="T49" fmla="*/ 1 h 39"/>
                      <a:gd name="T50" fmla="*/ 32 w 43"/>
                      <a:gd name="T51" fmla="*/ 28 h 39"/>
                      <a:gd name="T52" fmla="*/ 27 w 43"/>
                      <a:gd name="T53" fmla="*/ 34 h 39"/>
                      <a:gd name="T54" fmla="*/ 18 w 43"/>
                      <a:gd name="T55" fmla="*/ 35 h 39"/>
                      <a:gd name="T56" fmla="*/ 13 w 43"/>
                      <a:gd name="T57" fmla="*/ 35 h 39"/>
                      <a:gd name="T58" fmla="*/ 13 w 43"/>
                      <a:gd name="T59" fmla="*/ 30 h 39"/>
                      <a:gd name="T60" fmla="*/ 13 w 43"/>
                      <a:gd name="T61" fmla="*/ 18 h 39"/>
                      <a:gd name="T62" fmla="*/ 13 w 43"/>
                      <a:gd name="T63" fmla="*/ 3 h 39"/>
                      <a:gd name="T64" fmla="*/ 18 w 43"/>
                      <a:gd name="T65" fmla="*/ 3 h 39"/>
                      <a:gd name="T66" fmla="*/ 26 w 43"/>
                      <a:gd name="T67" fmla="*/ 3 h 39"/>
                      <a:gd name="T68" fmla="*/ 30 w 43"/>
                      <a:gd name="T69" fmla="*/ 6 h 39"/>
                      <a:gd name="T70" fmla="*/ 34 w 43"/>
                      <a:gd name="T71" fmla="*/ 18 h 39"/>
                      <a:gd name="T72" fmla="*/ 32 w 43"/>
                      <a:gd name="T73" fmla="*/ 28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3" h="39">
                        <a:moveTo>
                          <a:pt x="34" y="1"/>
                        </a:moveTo>
                        <a:cubicBezTo>
                          <a:pt x="31" y="0"/>
                          <a:pt x="27" y="0"/>
                          <a:pt x="23" y="0"/>
                        </a:cubicBezTo>
                        <a:cubicBezTo>
                          <a:pt x="21" y="0"/>
                          <a:pt x="19" y="0"/>
                          <a:pt x="18" y="0"/>
                        </a:cubicBezTo>
                        <a:cubicBezTo>
                          <a:pt x="14" y="0"/>
                          <a:pt x="10" y="0"/>
                          <a:pt x="6" y="0"/>
                        </a:cubicBezTo>
                        <a:cubicBezTo>
                          <a:pt x="4" y="0"/>
                          <a:pt x="3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2"/>
                          <a:pt x="4" y="2"/>
                          <a:pt x="4" y="2"/>
                        </a:cubicBezTo>
                        <a:cubicBezTo>
                          <a:pt x="4" y="3"/>
                          <a:pt x="5" y="3"/>
                          <a:pt x="5" y="3"/>
                        </a:cubicBezTo>
                        <a:cubicBezTo>
                          <a:pt x="5" y="5"/>
                          <a:pt x="5" y="8"/>
                          <a:pt x="5" y="12"/>
                        </a:cubicBezTo>
                        <a:cubicBezTo>
                          <a:pt x="5" y="26"/>
                          <a:pt x="5" y="26"/>
                          <a:pt x="5" y="26"/>
                        </a:cubicBezTo>
                        <a:cubicBezTo>
                          <a:pt x="5" y="32"/>
                          <a:pt x="5" y="32"/>
                          <a:pt x="5" y="32"/>
                        </a:cubicBezTo>
                        <a:cubicBezTo>
                          <a:pt x="5" y="34"/>
                          <a:pt x="5" y="35"/>
                          <a:pt x="5" y="36"/>
                        </a:cubicBezTo>
                        <a:cubicBezTo>
                          <a:pt x="5" y="36"/>
                          <a:pt x="4" y="36"/>
                          <a:pt x="3" y="37"/>
                        </a:cubicBezTo>
                        <a:cubicBezTo>
                          <a:pt x="2" y="37"/>
                          <a:pt x="2" y="37"/>
                          <a:pt x="2" y="37"/>
                        </a:cubicBezTo>
                        <a:cubicBezTo>
                          <a:pt x="2" y="38"/>
                          <a:pt x="2" y="38"/>
                          <a:pt x="2" y="38"/>
                        </a:cubicBezTo>
                        <a:cubicBezTo>
                          <a:pt x="3" y="38"/>
                          <a:pt x="3" y="38"/>
                          <a:pt x="3" y="38"/>
                        </a:cubicBezTo>
                        <a:cubicBezTo>
                          <a:pt x="4" y="38"/>
                          <a:pt x="7" y="38"/>
                          <a:pt x="9" y="38"/>
                        </a:cubicBezTo>
                        <a:cubicBezTo>
                          <a:pt x="19" y="38"/>
                          <a:pt x="19" y="38"/>
                          <a:pt x="19" y="38"/>
                        </a:cubicBezTo>
                        <a:cubicBezTo>
                          <a:pt x="23" y="39"/>
                          <a:pt x="26" y="38"/>
                          <a:pt x="29" y="37"/>
                        </a:cubicBezTo>
                        <a:cubicBezTo>
                          <a:pt x="32" y="36"/>
                          <a:pt x="35" y="34"/>
                          <a:pt x="36" y="32"/>
                        </a:cubicBezTo>
                        <a:cubicBezTo>
                          <a:pt x="41" y="28"/>
                          <a:pt x="43" y="23"/>
                          <a:pt x="43" y="17"/>
                        </a:cubicBezTo>
                        <a:cubicBezTo>
                          <a:pt x="43" y="13"/>
                          <a:pt x="42" y="9"/>
                          <a:pt x="40" y="7"/>
                        </a:cubicBezTo>
                        <a:cubicBezTo>
                          <a:pt x="39" y="4"/>
                          <a:pt x="36" y="2"/>
                          <a:pt x="34" y="1"/>
                        </a:cubicBezTo>
                        <a:close/>
                        <a:moveTo>
                          <a:pt x="32" y="28"/>
                        </a:moveTo>
                        <a:cubicBezTo>
                          <a:pt x="31" y="31"/>
                          <a:pt x="29" y="33"/>
                          <a:pt x="27" y="34"/>
                        </a:cubicBezTo>
                        <a:cubicBezTo>
                          <a:pt x="25" y="35"/>
                          <a:pt x="22" y="35"/>
                          <a:pt x="18" y="35"/>
                        </a:cubicBezTo>
                        <a:cubicBezTo>
                          <a:pt x="16" y="35"/>
                          <a:pt x="15" y="35"/>
                          <a:pt x="13" y="35"/>
                        </a:cubicBezTo>
                        <a:cubicBezTo>
                          <a:pt x="13" y="34"/>
                          <a:pt x="13" y="32"/>
                          <a:pt x="13" y="30"/>
                        </a:cubicBezTo>
                        <a:cubicBezTo>
                          <a:pt x="13" y="18"/>
                          <a:pt x="13" y="18"/>
                          <a:pt x="13" y="18"/>
                        </a:cubicBezTo>
                        <a:cubicBezTo>
                          <a:pt x="13" y="10"/>
                          <a:pt x="13" y="5"/>
                          <a:pt x="13" y="3"/>
                        </a:cubicBezTo>
                        <a:cubicBezTo>
                          <a:pt x="15" y="3"/>
                          <a:pt x="16" y="3"/>
                          <a:pt x="18" y="3"/>
                        </a:cubicBezTo>
                        <a:cubicBezTo>
                          <a:pt x="21" y="3"/>
                          <a:pt x="24" y="3"/>
                          <a:pt x="26" y="3"/>
                        </a:cubicBezTo>
                        <a:cubicBezTo>
                          <a:pt x="28" y="4"/>
                          <a:pt x="29" y="5"/>
                          <a:pt x="30" y="6"/>
                        </a:cubicBezTo>
                        <a:cubicBezTo>
                          <a:pt x="33" y="9"/>
                          <a:pt x="34" y="13"/>
                          <a:pt x="34" y="18"/>
                        </a:cubicBezTo>
                        <a:cubicBezTo>
                          <a:pt x="34" y="22"/>
                          <a:pt x="33" y="25"/>
                          <a:pt x="32" y="2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30" name="Freeform 128">
                    <a:extLst>
                      <a:ext uri="{FF2B5EF4-FFF2-40B4-BE49-F238E27FC236}">
                        <a16:creationId xmlns:a16="http://schemas.microsoft.com/office/drawing/2014/main" id="{EC18F669-ECB3-4E50-827C-039089E600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14738" y="4895851"/>
                    <a:ext cx="87313" cy="95250"/>
                  </a:xfrm>
                  <a:custGeom>
                    <a:avLst/>
                    <a:gdLst>
                      <a:gd name="T0" fmla="*/ 35 w 36"/>
                      <a:gd name="T1" fmla="*/ 34 h 40"/>
                      <a:gd name="T2" fmla="*/ 24 w 36"/>
                      <a:gd name="T3" fmla="*/ 37 h 40"/>
                      <a:gd name="T4" fmla="*/ 15 w 36"/>
                      <a:gd name="T5" fmla="*/ 34 h 40"/>
                      <a:gd name="T6" fmla="*/ 8 w 36"/>
                      <a:gd name="T7" fmla="*/ 19 h 40"/>
                      <a:gd name="T8" fmla="*/ 12 w 36"/>
                      <a:gd name="T9" fmla="*/ 8 h 40"/>
                      <a:gd name="T10" fmla="*/ 22 w 36"/>
                      <a:gd name="T11" fmla="*/ 3 h 40"/>
                      <a:gd name="T12" fmla="*/ 32 w 36"/>
                      <a:gd name="T13" fmla="*/ 7 h 40"/>
                      <a:gd name="T14" fmla="*/ 32 w 36"/>
                      <a:gd name="T15" fmla="*/ 12 h 40"/>
                      <a:gd name="T16" fmla="*/ 33 w 36"/>
                      <a:gd name="T17" fmla="*/ 12 h 40"/>
                      <a:gd name="T18" fmla="*/ 34 w 36"/>
                      <a:gd name="T19" fmla="*/ 12 h 40"/>
                      <a:gd name="T20" fmla="*/ 35 w 36"/>
                      <a:gd name="T21" fmla="*/ 12 h 40"/>
                      <a:gd name="T22" fmla="*/ 36 w 36"/>
                      <a:gd name="T23" fmla="*/ 3 h 40"/>
                      <a:gd name="T24" fmla="*/ 35 w 36"/>
                      <a:gd name="T25" fmla="*/ 3 h 40"/>
                      <a:gd name="T26" fmla="*/ 22 w 36"/>
                      <a:gd name="T27" fmla="*/ 0 h 40"/>
                      <a:gd name="T28" fmla="*/ 6 w 36"/>
                      <a:gd name="T29" fmla="*/ 6 h 40"/>
                      <a:gd name="T30" fmla="*/ 0 w 36"/>
                      <a:gd name="T31" fmla="*/ 20 h 40"/>
                      <a:gd name="T32" fmla="*/ 2 w 36"/>
                      <a:gd name="T33" fmla="*/ 30 h 40"/>
                      <a:gd name="T34" fmla="*/ 22 w 36"/>
                      <a:gd name="T35" fmla="*/ 40 h 40"/>
                      <a:gd name="T36" fmla="*/ 35 w 36"/>
                      <a:gd name="T37" fmla="*/ 37 h 40"/>
                      <a:gd name="T38" fmla="*/ 36 w 36"/>
                      <a:gd name="T39" fmla="*/ 35 h 40"/>
                      <a:gd name="T40" fmla="*/ 35 w 36"/>
                      <a:gd name="T41" fmla="*/ 34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6" h="40">
                        <a:moveTo>
                          <a:pt x="35" y="34"/>
                        </a:moveTo>
                        <a:cubicBezTo>
                          <a:pt x="32" y="36"/>
                          <a:pt x="28" y="37"/>
                          <a:pt x="24" y="37"/>
                        </a:cubicBezTo>
                        <a:cubicBezTo>
                          <a:pt x="20" y="37"/>
                          <a:pt x="17" y="36"/>
                          <a:pt x="15" y="34"/>
                        </a:cubicBezTo>
                        <a:cubicBezTo>
                          <a:pt x="10" y="30"/>
                          <a:pt x="8" y="25"/>
                          <a:pt x="8" y="19"/>
                        </a:cubicBezTo>
                        <a:cubicBezTo>
                          <a:pt x="8" y="14"/>
                          <a:pt x="9" y="10"/>
                          <a:pt x="12" y="8"/>
                        </a:cubicBezTo>
                        <a:cubicBezTo>
                          <a:pt x="14" y="5"/>
                          <a:pt x="18" y="3"/>
                          <a:pt x="22" y="3"/>
                        </a:cubicBezTo>
                        <a:cubicBezTo>
                          <a:pt x="27" y="3"/>
                          <a:pt x="30" y="5"/>
                          <a:pt x="32" y="7"/>
                        </a:cubicBezTo>
                        <a:cubicBezTo>
                          <a:pt x="32" y="8"/>
                          <a:pt x="32" y="10"/>
                          <a:pt x="32" y="12"/>
                        </a:cubicBezTo>
                        <a:cubicBezTo>
                          <a:pt x="33" y="12"/>
                          <a:pt x="33" y="12"/>
                          <a:pt x="33" y="12"/>
                        </a:cubicBezTo>
                        <a:cubicBezTo>
                          <a:pt x="34" y="12"/>
                          <a:pt x="34" y="12"/>
                          <a:pt x="34" y="12"/>
                        </a:cubicBezTo>
                        <a:cubicBezTo>
                          <a:pt x="35" y="12"/>
                          <a:pt x="35" y="12"/>
                          <a:pt x="35" y="12"/>
                        </a:cubicBezTo>
                        <a:cubicBezTo>
                          <a:pt x="35" y="8"/>
                          <a:pt x="35" y="5"/>
                          <a:pt x="36" y="3"/>
                        </a:cubicBezTo>
                        <a:cubicBezTo>
                          <a:pt x="35" y="3"/>
                          <a:pt x="35" y="3"/>
                          <a:pt x="35" y="3"/>
                        </a:cubicBezTo>
                        <a:cubicBezTo>
                          <a:pt x="31" y="1"/>
                          <a:pt x="27" y="0"/>
                          <a:pt x="22" y="0"/>
                        </a:cubicBezTo>
                        <a:cubicBezTo>
                          <a:pt x="15" y="0"/>
                          <a:pt x="10" y="2"/>
                          <a:pt x="6" y="6"/>
                        </a:cubicBezTo>
                        <a:cubicBezTo>
                          <a:pt x="2" y="9"/>
                          <a:pt x="0" y="14"/>
                          <a:pt x="0" y="20"/>
                        </a:cubicBezTo>
                        <a:cubicBezTo>
                          <a:pt x="0" y="24"/>
                          <a:pt x="0" y="27"/>
                          <a:pt x="2" y="30"/>
                        </a:cubicBezTo>
                        <a:cubicBezTo>
                          <a:pt x="6" y="37"/>
                          <a:pt x="12" y="40"/>
                          <a:pt x="22" y="40"/>
                        </a:cubicBezTo>
                        <a:cubicBezTo>
                          <a:pt x="26" y="40"/>
                          <a:pt x="31" y="39"/>
                          <a:pt x="35" y="37"/>
                        </a:cubicBezTo>
                        <a:cubicBezTo>
                          <a:pt x="36" y="35"/>
                          <a:pt x="36" y="35"/>
                          <a:pt x="36" y="35"/>
                        </a:cubicBezTo>
                        <a:lnTo>
                          <a:pt x="35" y="3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31" name="Freeform 129">
                    <a:extLst>
                      <a:ext uri="{FF2B5EF4-FFF2-40B4-BE49-F238E27FC236}">
                        <a16:creationId xmlns:a16="http://schemas.microsoft.com/office/drawing/2014/main" id="{DDEC407E-FE5E-4824-8473-4E3279ECFB8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741738" y="5249863"/>
                    <a:ext cx="103188" cy="93663"/>
                  </a:xfrm>
                  <a:custGeom>
                    <a:avLst/>
                    <a:gdLst>
                      <a:gd name="T0" fmla="*/ 1 w 43"/>
                      <a:gd name="T1" fmla="*/ 2 h 39"/>
                      <a:gd name="T2" fmla="*/ 4 w 43"/>
                      <a:gd name="T3" fmla="*/ 3 h 39"/>
                      <a:gd name="T4" fmla="*/ 5 w 43"/>
                      <a:gd name="T5" fmla="*/ 4 h 39"/>
                      <a:gd name="T6" fmla="*/ 5 w 43"/>
                      <a:gd name="T7" fmla="*/ 12 h 39"/>
                      <a:gd name="T8" fmla="*/ 5 w 43"/>
                      <a:gd name="T9" fmla="*/ 26 h 39"/>
                      <a:gd name="T10" fmla="*/ 5 w 43"/>
                      <a:gd name="T11" fmla="*/ 32 h 39"/>
                      <a:gd name="T12" fmla="*/ 5 w 43"/>
                      <a:gd name="T13" fmla="*/ 36 h 39"/>
                      <a:gd name="T14" fmla="*/ 3 w 43"/>
                      <a:gd name="T15" fmla="*/ 37 h 39"/>
                      <a:gd name="T16" fmla="*/ 2 w 43"/>
                      <a:gd name="T17" fmla="*/ 38 h 39"/>
                      <a:gd name="T18" fmla="*/ 2 w 43"/>
                      <a:gd name="T19" fmla="*/ 38 h 39"/>
                      <a:gd name="T20" fmla="*/ 3 w 43"/>
                      <a:gd name="T21" fmla="*/ 39 h 39"/>
                      <a:gd name="T22" fmla="*/ 9 w 43"/>
                      <a:gd name="T23" fmla="*/ 39 h 39"/>
                      <a:gd name="T24" fmla="*/ 19 w 43"/>
                      <a:gd name="T25" fmla="*/ 39 h 39"/>
                      <a:gd name="T26" fmla="*/ 29 w 43"/>
                      <a:gd name="T27" fmla="*/ 37 h 39"/>
                      <a:gd name="T28" fmla="*/ 37 w 43"/>
                      <a:gd name="T29" fmla="*/ 32 h 39"/>
                      <a:gd name="T30" fmla="*/ 43 w 43"/>
                      <a:gd name="T31" fmla="*/ 17 h 39"/>
                      <a:gd name="T32" fmla="*/ 40 w 43"/>
                      <a:gd name="T33" fmla="*/ 7 h 39"/>
                      <a:gd name="T34" fmla="*/ 34 w 43"/>
                      <a:gd name="T35" fmla="*/ 2 h 39"/>
                      <a:gd name="T36" fmla="*/ 23 w 43"/>
                      <a:gd name="T37" fmla="*/ 0 h 39"/>
                      <a:gd name="T38" fmla="*/ 18 w 43"/>
                      <a:gd name="T39" fmla="*/ 0 h 39"/>
                      <a:gd name="T40" fmla="*/ 6 w 43"/>
                      <a:gd name="T41" fmla="*/ 0 h 39"/>
                      <a:gd name="T42" fmla="*/ 1 w 43"/>
                      <a:gd name="T43" fmla="*/ 0 h 39"/>
                      <a:gd name="T44" fmla="*/ 0 w 43"/>
                      <a:gd name="T45" fmla="*/ 0 h 39"/>
                      <a:gd name="T46" fmla="*/ 0 w 43"/>
                      <a:gd name="T47" fmla="*/ 2 h 39"/>
                      <a:gd name="T48" fmla="*/ 1 w 43"/>
                      <a:gd name="T49" fmla="*/ 2 h 39"/>
                      <a:gd name="T50" fmla="*/ 13 w 43"/>
                      <a:gd name="T51" fmla="*/ 3 h 39"/>
                      <a:gd name="T52" fmla="*/ 18 w 43"/>
                      <a:gd name="T53" fmla="*/ 3 h 39"/>
                      <a:gd name="T54" fmla="*/ 26 w 43"/>
                      <a:gd name="T55" fmla="*/ 4 h 39"/>
                      <a:gd name="T56" fmla="*/ 31 w 43"/>
                      <a:gd name="T57" fmla="*/ 7 h 39"/>
                      <a:gd name="T58" fmla="*/ 34 w 43"/>
                      <a:gd name="T59" fmla="*/ 18 h 39"/>
                      <a:gd name="T60" fmla="*/ 32 w 43"/>
                      <a:gd name="T61" fmla="*/ 28 h 39"/>
                      <a:gd name="T62" fmla="*/ 27 w 43"/>
                      <a:gd name="T63" fmla="*/ 34 h 39"/>
                      <a:gd name="T64" fmla="*/ 18 w 43"/>
                      <a:gd name="T65" fmla="*/ 36 h 39"/>
                      <a:gd name="T66" fmla="*/ 13 w 43"/>
                      <a:gd name="T67" fmla="*/ 35 h 39"/>
                      <a:gd name="T68" fmla="*/ 13 w 43"/>
                      <a:gd name="T69" fmla="*/ 30 h 39"/>
                      <a:gd name="T70" fmla="*/ 13 w 43"/>
                      <a:gd name="T71" fmla="*/ 18 h 39"/>
                      <a:gd name="T72" fmla="*/ 13 w 43"/>
                      <a:gd name="T73" fmla="*/ 3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3" h="39">
                        <a:moveTo>
                          <a:pt x="1" y="2"/>
                        </a:moveTo>
                        <a:cubicBezTo>
                          <a:pt x="3" y="2"/>
                          <a:pt x="4" y="3"/>
                          <a:pt x="4" y="3"/>
                        </a:cubicBezTo>
                        <a:cubicBezTo>
                          <a:pt x="4" y="3"/>
                          <a:pt x="5" y="3"/>
                          <a:pt x="5" y="4"/>
                        </a:cubicBezTo>
                        <a:cubicBezTo>
                          <a:pt x="5" y="5"/>
                          <a:pt x="5" y="8"/>
                          <a:pt x="5" y="12"/>
                        </a:cubicBezTo>
                        <a:cubicBezTo>
                          <a:pt x="5" y="26"/>
                          <a:pt x="5" y="26"/>
                          <a:pt x="5" y="26"/>
                        </a:cubicBezTo>
                        <a:cubicBezTo>
                          <a:pt x="5" y="32"/>
                          <a:pt x="5" y="32"/>
                          <a:pt x="5" y="32"/>
                        </a:cubicBezTo>
                        <a:cubicBezTo>
                          <a:pt x="5" y="34"/>
                          <a:pt x="5" y="35"/>
                          <a:pt x="5" y="36"/>
                        </a:cubicBezTo>
                        <a:cubicBezTo>
                          <a:pt x="5" y="36"/>
                          <a:pt x="4" y="37"/>
                          <a:pt x="3" y="37"/>
                        </a:cubicBezTo>
                        <a:cubicBezTo>
                          <a:pt x="2" y="38"/>
                          <a:pt x="2" y="38"/>
                          <a:pt x="2" y="38"/>
                        </a:cubicBezTo>
                        <a:cubicBezTo>
                          <a:pt x="2" y="38"/>
                          <a:pt x="2" y="38"/>
                          <a:pt x="2" y="38"/>
                        </a:cubicBezTo>
                        <a:cubicBezTo>
                          <a:pt x="3" y="39"/>
                          <a:pt x="3" y="39"/>
                          <a:pt x="3" y="39"/>
                        </a:cubicBezTo>
                        <a:cubicBezTo>
                          <a:pt x="4" y="39"/>
                          <a:pt x="7" y="39"/>
                          <a:pt x="9" y="39"/>
                        </a:cubicBezTo>
                        <a:cubicBezTo>
                          <a:pt x="19" y="39"/>
                          <a:pt x="19" y="39"/>
                          <a:pt x="19" y="39"/>
                        </a:cubicBezTo>
                        <a:cubicBezTo>
                          <a:pt x="23" y="39"/>
                          <a:pt x="26" y="38"/>
                          <a:pt x="29" y="37"/>
                        </a:cubicBezTo>
                        <a:cubicBezTo>
                          <a:pt x="32" y="36"/>
                          <a:pt x="35" y="34"/>
                          <a:pt x="37" y="32"/>
                        </a:cubicBezTo>
                        <a:cubicBezTo>
                          <a:pt x="41" y="28"/>
                          <a:pt x="43" y="23"/>
                          <a:pt x="43" y="17"/>
                        </a:cubicBezTo>
                        <a:cubicBezTo>
                          <a:pt x="43" y="13"/>
                          <a:pt x="42" y="10"/>
                          <a:pt x="40" y="7"/>
                        </a:cubicBezTo>
                        <a:cubicBezTo>
                          <a:pt x="39" y="5"/>
                          <a:pt x="36" y="3"/>
                          <a:pt x="34" y="2"/>
                        </a:cubicBezTo>
                        <a:cubicBezTo>
                          <a:pt x="31" y="0"/>
                          <a:pt x="28" y="0"/>
                          <a:pt x="23" y="0"/>
                        </a:cubicBezTo>
                        <a:cubicBezTo>
                          <a:pt x="21" y="0"/>
                          <a:pt x="19" y="0"/>
                          <a:pt x="18" y="0"/>
                        </a:cubicBezTo>
                        <a:cubicBezTo>
                          <a:pt x="14" y="0"/>
                          <a:pt x="10" y="0"/>
                          <a:pt x="6" y="0"/>
                        </a:cubicBezTo>
                        <a:cubicBezTo>
                          <a:pt x="4" y="0"/>
                          <a:pt x="3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lnTo>
                          <a:pt x="1" y="2"/>
                        </a:lnTo>
                        <a:close/>
                        <a:moveTo>
                          <a:pt x="13" y="3"/>
                        </a:moveTo>
                        <a:cubicBezTo>
                          <a:pt x="15" y="3"/>
                          <a:pt x="16" y="3"/>
                          <a:pt x="18" y="3"/>
                        </a:cubicBezTo>
                        <a:cubicBezTo>
                          <a:pt x="21" y="3"/>
                          <a:pt x="24" y="3"/>
                          <a:pt x="26" y="4"/>
                        </a:cubicBezTo>
                        <a:cubicBezTo>
                          <a:pt x="28" y="4"/>
                          <a:pt x="29" y="5"/>
                          <a:pt x="31" y="7"/>
                        </a:cubicBezTo>
                        <a:cubicBezTo>
                          <a:pt x="33" y="9"/>
                          <a:pt x="34" y="13"/>
                          <a:pt x="34" y="18"/>
                        </a:cubicBezTo>
                        <a:cubicBezTo>
                          <a:pt x="34" y="22"/>
                          <a:pt x="34" y="25"/>
                          <a:pt x="32" y="28"/>
                        </a:cubicBezTo>
                        <a:cubicBezTo>
                          <a:pt x="31" y="31"/>
                          <a:pt x="29" y="33"/>
                          <a:pt x="27" y="34"/>
                        </a:cubicBezTo>
                        <a:cubicBezTo>
                          <a:pt x="25" y="35"/>
                          <a:pt x="22" y="36"/>
                          <a:pt x="18" y="36"/>
                        </a:cubicBezTo>
                        <a:cubicBezTo>
                          <a:pt x="17" y="36"/>
                          <a:pt x="15" y="36"/>
                          <a:pt x="13" y="35"/>
                        </a:cubicBezTo>
                        <a:cubicBezTo>
                          <a:pt x="13" y="34"/>
                          <a:pt x="13" y="33"/>
                          <a:pt x="13" y="30"/>
                        </a:cubicBezTo>
                        <a:cubicBezTo>
                          <a:pt x="13" y="18"/>
                          <a:pt x="13" y="18"/>
                          <a:pt x="13" y="18"/>
                        </a:cubicBezTo>
                        <a:cubicBezTo>
                          <a:pt x="13" y="10"/>
                          <a:pt x="13" y="5"/>
                          <a:pt x="13" y="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32" name="Freeform 130">
                    <a:extLst>
                      <a:ext uri="{FF2B5EF4-FFF2-40B4-BE49-F238E27FC236}">
                        <a16:creationId xmlns:a16="http://schemas.microsoft.com/office/drawing/2014/main" id="{89C86E8D-52C6-40A4-82BC-C32693D35D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56038" y="5248276"/>
                    <a:ext cx="87313" cy="96838"/>
                  </a:xfrm>
                  <a:custGeom>
                    <a:avLst/>
                    <a:gdLst>
                      <a:gd name="T0" fmla="*/ 22 w 36"/>
                      <a:gd name="T1" fmla="*/ 41 h 41"/>
                      <a:gd name="T2" fmla="*/ 35 w 36"/>
                      <a:gd name="T3" fmla="*/ 38 h 41"/>
                      <a:gd name="T4" fmla="*/ 36 w 36"/>
                      <a:gd name="T5" fmla="*/ 35 h 41"/>
                      <a:gd name="T6" fmla="*/ 35 w 36"/>
                      <a:gd name="T7" fmla="*/ 34 h 41"/>
                      <a:gd name="T8" fmla="*/ 25 w 36"/>
                      <a:gd name="T9" fmla="*/ 37 h 41"/>
                      <a:gd name="T10" fmla="*/ 15 w 36"/>
                      <a:gd name="T11" fmla="*/ 34 h 41"/>
                      <a:gd name="T12" fmla="*/ 8 w 36"/>
                      <a:gd name="T13" fmla="*/ 19 h 41"/>
                      <a:gd name="T14" fmla="*/ 12 w 36"/>
                      <a:gd name="T15" fmla="*/ 8 h 41"/>
                      <a:gd name="T16" fmla="*/ 22 w 36"/>
                      <a:gd name="T17" fmla="*/ 4 h 41"/>
                      <a:gd name="T18" fmla="*/ 32 w 36"/>
                      <a:gd name="T19" fmla="*/ 7 h 41"/>
                      <a:gd name="T20" fmla="*/ 33 w 36"/>
                      <a:gd name="T21" fmla="*/ 12 h 41"/>
                      <a:gd name="T22" fmla="*/ 33 w 36"/>
                      <a:gd name="T23" fmla="*/ 12 h 41"/>
                      <a:gd name="T24" fmla="*/ 34 w 36"/>
                      <a:gd name="T25" fmla="*/ 12 h 41"/>
                      <a:gd name="T26" fmla="*/ 35 w 36"/>
                      <a:gd name="T27" fmla="*/ 12 h 41"/>
                      <a:gd name="T28" fmla="*/ 36 w 36"/>
                      <a:gd name="T29" fmla="*/ 3 h 41"/>
                      <a:gd name="T30" fmla="*/ 35 w 36"/>
                      <a:gd name="T31" fmla="*/ 3 h 41"/>
                      <a:gd name="T32" fmla="*/ 22 w 36"/>
                      <a:gd name="T33" fmla="*/ 0 h 41"/>
                      <a:gd name="T34" fmla="*/ 6 w 36"/>
                      <a:gd name="T35" fmla="*/ 6 h 41"/>
                      <a:gd name="T36" fmla="*/ 0 w 36"/>
                      <a:gd name="T37" fmla="*/ 20 h 41"/>
                      <a:gd name="T38" fmla="*/ 2 w 36"/>
                      <a:gd name="T39" fmla="*/ 30 h 41"/>
                      <a:gd name="T40" fmla="*/ 22 w 36"/>
                      <a:gd name="T41" fmla="*/ 41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6" h="41">
                        <a:moveTo>
                          <a:pt x="22" y="41"/>
                        </a:moveTo>
                        <a:cubicBezTo>
                          <a:pt x="26" y="41"/>
                          <a:pt x="31" y="40"/>
                          <a:pt x="35" y="38"/>
                        </a:cubicBezTo>
                        <a:cubicBezTo>
                          <a:pt x="36" y="35"/>
                          <a:pt x="36" y="35"/>
                          <a:pt x="36" y="35"/>
                        </a:cubicBezTo>
                        <a:cubicBezTo>
                          <a:pt x="35" y="34"/>
                          <a:pt x="35" y="34"/>
                          <a:pt x="35" y="34"/>
                        </a:cubicBezTo>
                        <a:cubicBezTo>
                          <a:pt x="32" y="36"/>
                          <a:pt x="28" y="37"/>
                          <a:pt x="25" y="37"/>
                        </a:cubicBezTo>
                        <a:cubicBezTo>
                          <a:pt x="20" y="37"/>
                          <a:pt x="17" y="36"/>
                          <a:pt x="15" y="34"/>
                        </a:cubicBezTo>
                        <a:cubicBezTo>
                          <a:pt x="10" y="31"/>
                          <a:pt x="8" y="26"/>
                          <a:pt x="8" y="19"/>
                        </a:cubicBezTo>
                        <a:cubicBezTo>
                          <a:pt x="8" y="14"/>
                          <a:pt x="9" y="11"/>
                          <a:pt x="12" y="8"/>
                        </a:cubicBezTo>
                        <a:cubicBezTo>
                          <a:pt x="14" y="5"/>
                          <a:pt x="18" y="4"/>
                          <a:pt x="22" y="4"/>
                        </a:cubicBezTo>
                        <a:cubicBezTo>
                          <a:pt x="27" y="4"/>
                          <a:pt x="30" y="5"/>
                          <a:pt x="32" y="7"/>
                        </a:cubicBezTo>
                        <a:cubicBezTo>
                          <a:pt x="32" y="8"/>
                          <a:pt x="32" y="10"/>
                          <a:pt x="33" y="12"/>
                        </a:cubicBezTo>
                        <a:cubicBezTo>
                          <a:pt x="33" y="12"/>
                          <a:pt x="33" y="12"/>
                          <a:pt x="33" y="12"/>
                        </a:cubicBezTo>
                        <a:cubicBezTo>
                          <a:pt x="34" y="12"/>
                          <a:pt x="34" y="12"/>
                          <a:pt x="34" y="12"/>
                        </a:cubicBezTo>
                        <a:cubicBezTo>
                          <a:pt x="35" y="12"/>
                          <a:pt x="35" y="12"/>
                          <a:pt x="35" y="12"/>
                        </a:cubicBezTo>
                        <a:cubicBezTo>
                          <a:pt x="35" y="9"/>
                          <a:pt x="35" y="6"/>
                          <a:pt x="36" y="3"/>
                        </a:cubicBezTo>
                        <a:cubicBezTo>
                          <a:pt x="35" y="3"/>
                          <a:pt x="35" y="3"/>
                          <a:pt x="35" y="3"/>
                        </a:cubicBezTo>
                        <a:cubicBezTo>
                          <a:pt x="31" y="1"/>
                          <a:pt x="27" y="0"/>
                          <a:pt x="22" y="0"/>
                        </a:cubicBezTo>
                        <a:cubicBezTo>
                          <a:pt x="15" y="0"/>
                          <a:pt x="10" y="2"/>
                          <a:pt x="6" y="6"/>
                        </a:cubicBezTo>
                        <a:cubicBezTo>
                          <a:pt x="2" y="9"/>
                          <a:pt x="0" y="14"/>
                          <a:pt x="0" y="20"/>
                        </a:cubicBezTo>
                        <a:cubicBezTo>
                          <a:pt x="0" y="24"/>
                          <a:pt x="1" y="27"/>
                          <a:pt x="2" y="30"/>
                        </a:cubicBezTo>
                        <a:cubicBezTo>
                          <a:pt x="6" y="37"/>
                          <a:pt x="12" y="41"/>
                          <a:pt x="22" y="4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</p:grpSp>
            <p:sp>
              <p:nvSpPr>
                <p:cNvPr id="27" name="Freeform 76">
                  <a:extLst>
                    <a:ext uri="{FF2B5EF4-FFF2-40B4-BE49-F238E27FC236}">
                      <a16:creationId xmlns:a16="http://schemas.microsoft.com/office/drawing/2014/main" id="{E8B9B4EB-0C3E-4A6F-B900-AB7C769165F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308889" y="4352433"/>
                  <a:ext cx="882569" cy="887745"/>
                </a:xfrm>
                <a:custGeom>
                  <a:avLst/>
                  <a:gdLst>
                    <a:gd name="T0" fmla="*/ 0 w 341"/>
                    <a:gd name="T1" fmla="*/ 0 h 343"/>
                    <a:gd name="T2" fmla="*/ 0 w 341"/>
                    <a:gd name="T3" fmla="*/ 343 h 343"/>
                    <a:gd name="T4" fmla="*/ 341 w 341"/>
                    <a:gd name="T5" fmla="*/ 343 h 343"/>
                    <a:gd name="T6" fmla="*/ 341 w 341"/>
                    <a:gd name="T7" fmla="*/ 0 h 343"/>
                    <a:gd name="T8" fmla="*/ 0 w 341"/>
                    <a:gd name="T9" fmla="*/ 0 h 343"/>
                    <a:gd name="T10" fmla="*/ 332 w 341"/>
                    <a:gd name="T11" fmla="*/ 334 h 343"/>
                    <a:gd name="T12" fmla="*/ 9 w 341"/>
                    <a:gd name="T13" fmla="*/ 334 h 343"/>
                    <a:gd name="T14" fmla="*/ 9 w 341"/>
                    <a:gd name="T15" fmla="*/ 9 h 343"/>
                    <a:gd name="T16" fmla="*/ 332 w 341"/>
                    <a:gd name="T17" fmla="*/ 9 h 343"/>
                    <a:gd name="T18" fmla="*/ 332 w 341"/>
                    <a:gd name="T19" fmla="*/ 334 h 343"/>
                    <a:gd name="T20" fmla="*/ 191 w 341"/>
                    <a:gd name="T21" fmla="*/ 254 h 343"/>
                    <a:gd name="T22" fmla="*/ 179 w 341"/>
                    <a:gd name="T23" fmla="*/ 254 h 343"/>
                    <a:gd name="T24" fmla="*/ 179 w 341"/>
                    <a:gd name="T25" fmla="*/ 89 h 343"/>
                    <a:gd name="T26" fmla="*/ 191 w 341"/>
                    <a:gd name="T27" fmla="*/ 89 h 343"/>
                    <a:gd name="T28" fmla="*/ 191 w 341"/>
                    <a:gd name="T29" fmla="*/ 166 h 343"/>
                    <a:gd name="T30" fmla="*/ 307 w 341"/>
                    <a:gd name="T31" fmla="*/ 166 h 343"/>
                    <a:gd name="T32" fmla="*/ 307 w 341"/>
                    <a:gd name="T33" fmla="*/ 178 h 343"/>
                    <a:gd name="T34" fmla="*/ 191 w 341"/>
                    <a:gd name="T35" fmla="*/ 178 h 343"/>
                    <a:gd name="T36" fmla="*/ 191 w 341"/>
                    <a:gd name="T37" fmla="*/ 254 h 343"/>
                    <a:gd name="T38" fmla="*/ 140 w 341"/>
                    <a:gd name="T39" fmla="*/ 178 h 343"/>
                    <a:gd name="T40" fmla="*/ 34 w 341"/>
                    <a:gd name="T41" fmla="*/ 178 h 343"/>
                    <a:gd name="T42" fmla="*/ 34 w 341"/>
                    <a:gd name="T43" fmla="*/ 166 h 343"/>
                    <a:gd name="T44" fmla="*/ 140 w 341"/>
                    <a:gd name="T45" fmla="*/ 166 h 343"/>
                    <a:gd name="T46" fmla="*/ 140 w 341"/>
                    <a:gd name="T47" fmla="*/ 126 h 343"/>
                    <a:gd name="T48" fmla="*/ 164 w 341"/>
                    <a:gd name="T49" fmla="*/ 126 h 343"/>
                    <a:gd name="T50" fmla="*/ 164 w 341"/>
                    <a:gd name="T51" fmla="*/ 219 h 343"/>
                    <a:gd name="T52" fmla="*/ 140 w 341"/>
                    <a:gd name="T53" fmla="*/ 219 h 343"/>
                    <a:gd name="T54" fmla="*/ 140 w 341"/>
                    <a:gd name="T55" fmla="*/ 178 h 3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41" h="343">
                      <a:moveTo>
                        <a:pt x="0" y="0"/>
                      </a:moveTo>
                      <a:lnTo>
                        <a:pt x="0" y="343"/>
                      </a:lnTo>
                      <a:lnTo>
                        <a:pt x="341" y="343"/>
                      </a:lnTo>
                      <a:lnTo>
                        <a:pt x="341" y="0"/>
                      </a:lnTo>
                      <a:lnTo>
                        <a:pt x="0" y="0"/>
                      </a:lnTo>
                      <a:close/>
                      <a:moveTo>
                        <a:pt x="332" y="334"/>
                      </a:moveTo>
                      <a:lnTo>
                        <a:pt x="9" y="334"/>
                      </a:lnTo>
                      <a:lnTo>
                        <a:pt x="9" y="9"/>
                      </a:lnTo>
                      <a:lnTo>
                        <a:pt x="332" y="9"/>
                      </a:lnTo>
                      <a:lnTo>
                        <a:pt x="332" y="334"/>
                      </a:lnTo>
                      <a:close/>
                      <a:moveTo>
                        <a:pt x="191" y="254"/>
                      </a:moveTo>
                      <a:lnTo>
                        <a:pt x="179" y="254"/>
                      </a:lnTo>
                      <a:lnTo>
                        <a:pt x="179" y="89"/>
                      </a:lnTo>
                      <a:lnTo>
                        <a:pt x="191" y="89"/>
                      </a:lnTo>
                      <a:lnTo>
                        <a:pt x="191" y="166"/>
                      </a:lnTo>
                      <a:lnTo>
                        <a:pt x="307" y="166"/>
                      </a:lnTo>
                      <a:lnTo>
                        <a:pt x="307" y="178"/>
                      </a:lnTo>
                      <a:lnTo>
                        <a:pt x="191" y="178"/>
                      </a:lnTo>
                      <a:lnTo>
                        <a:pt x="191" y="254"/>
                      </a:lnTo>
                      <a:close/>
                      <a:moveTo>
                        <a:pt x="140" y="178"/>
                      </a:moveTo>
                      <a:lnTo>
                        <a:pt x="34" y="178"/>
                      </a:lnTo>
                      <a:lnTo>
                        <a:pt x="34" y="166"/>
                      </a:lnTo>
                      <a:lnTo>
                        <a:pt x="140" y="166"/>
                      </a:lnTo>
                      <a:lnTo>
                        <a:pt x="140" y="126"/>
                      </a:lnTo>
                      <a:lnTo>
                        <a:pt x="164" y="126"/>
                      </a:lnTo>
                      <a:lnTo>
                        <a:pt x="164" y="219"/>
                      </a:lnTo>
                      <a:lnTo>
                        <a:pt x="140" y="219"/>
                      </a:lnTo>
                      <a:lnTo>
                        <a:pt x="140" y="17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cxnSp>
            <p:nvCxnSpPr>
              <p:cNvPr id="34" name="Gerader Verbinder 33"/>
              <p:cNvCxnSpPr/>
              <p:nvPr/>
            </p:nvCxnSpPr>
            <p:spPr>
              <a:xfrm>
                <a:off x="1810711" y="3832027"/>
                <a:ext cx="0" cy="1081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>
              <a:xfrm>
                <a:off x="1796422" y="3829223"/>
                <a:ext cx="1389600" cy="1402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Gerader Verbinder 39"/>
              <p:cNvCxnSpPr/>
              <p:nvPr/>
            </p:nvCxnSpPr>
            <p:spPr>
              <a:xfrm>
                <a:off x="3173053" y="3825691"/>
                <a:ext cx="0" cy="1081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/>
              <p:cNvCxnSpPr/>
              <p:nvPr/>
            </p:nvCxnSpPr>
            <p:spPr>
              <a:xfrm>
                <a:off x="2491222" y="3714204"/>
                <a:ext cx="0" cy="1081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r Verbinder 73"/>
              <p:cNvCxnSpPr/>
              <p:nvPr/>
            </p:nvCxnSpPr>
            <p:spPr>
              <a:xfrm>
                <a:off x="2491222" y="2726036"/>
                <a:ext cx="0" cy="1081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7" name="Gruppieren 76"/>
            <p:cNvGrpSpPr/>
            <p:nvPr/>
          </p:nvGrpSpPr>
          <p:grpSpPr>
            <a:xfrm>
              <a:off x="4288906" y="2726036"/>
              <a:ext cx="885156" cy="3191944"/>
              <a:chOff x="4288906" y="2726036"/>
              <a:chExt cx="885156" cy="3191944"/>
            </a:xfrm>
          </p:grpSpPr>
          <p:grpSp>
            <p:nvGrpSpPr>
              <p:cNvPr id="44" name="Group 144">
                <a:extLst>
                  <a:ext uri="{FF2B5EF4-FFF2-40B4-BE49-F238E27FC236}">
                    <a16:creationId xmlns:a16="http://schemas.microsoft.com/office/drawing/2014/main" id="{86AF067C-6D5D-436D-9F13-8CDD8EAF9E9A}"/>
                  </a:ext>
                </a:extLst>
              </p:cNvPr>
              <p:cNvGrpSpPr/>
              <p:nvPr/>
            </p:nvGrpSpPr>
            <p:grpSpPr>
              <a:xfrm>
                <a:off x="4288906" y="2834224"/>
                <a:ext cx="885156" cy="879980"/>
                <a:chOff x="2773363" y="4852988"/>
                <a:chExt cx="542925" cy="539750"/>
              </a:xfrm>
            </p:grpSpPr>
            <p:sp>
              <p:nvSpPr>
                <p:cNvPr id="45" name="Freeform 121">
                  <a:extLst>
                    <a:ext uri="{FF2B5EF4-FFF2-40B4-BE49-F238E27FC236}">
                      <a16:creationId xmlns:a16="http://schemas.microsoft.com/office/drawing/2014/main" id="{B4186767-806A-4DE1-B9EF-469B5E94218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773363" y="4852988"/>
                  <a:ext cx="542925" cy="539750"/>
                </a:xfrm>
                <a:custGeom>
                  <a:avLst/>
                  <a:gdLst>
                    <a:gd name="T0" fmla="*/ 0 w 342"/>
                    <a:gd name="T1" fmla="*/ 0 h 340"/>
                    <a:gd name="T2" fmla="*/ 0 w 342"/>
                    <a:gd name="T3" fmla="*/ 340 h 340"/>
                    <a:gd name="T4" fmla="*/ 342 w 342"/>
                    <a:gd name="T5" fmla="*/ 340 h 340"/>
                    <a:gd name="T6" fmla="*/ 342 w 342"/>
                    <a:gd name="T7" fmla="*/ 0 h 340"/>
                    <a:gd name="T8" fmla="*/ 0 w 342"/>
                    <a:gd name="T9" fmla="*/ 0 h 340"/>
                    <a:gd name="T10" fmla="*/ 9 w 342"/>
                    <a:gd name="T11" fmla="*/ 7 h 340"/>
                    <a:gd name="T12" fmla="*/ 326 w 342"/>
                    <a:gd name="T13" fmla="*/ 7 h 340"/>
                    <a:gd name="T14" fmla="*/ 9 w 342"/>
                    <a:gd name="T15" fmla="*/ 324 h 340"/>
                    <a:gd name="T16" fmla="*/ 9 w 342"/>
                    <a:gd name="T17" fmla="*/ 7 h 340"/>
                    <a:gd name="T18" fmla="*/ 333 w 342"/>
                    <a:gd name="T19" fmla="*/ 333 h 340"/>
                    <a:gd name="T20" fmla="*/ 18 w 342"/>
                    <a:gd name="T21" fmla="*/ 333 h 340"/>
                    <a:gd name="T22" fmla="*/ 333 w 342"/>
                    <a:gd name="T23" fmla="*/ 16 h 340"/>
                    <a:gd name="T24" fmla="*/ 333 w 342"/>
                    <a:gd name="T25" fmla="*/ 333 h 3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42" h="340">
                      <a:moveTo>
                        <a:pt x="0" y="0"/>
                      </a:moveTo>
                      <a:lnTo>
                        <a:pt x="0" y="340"/>
                      </a:lnTo>
                      <a:lnTo>
                        <a:pt x="342" y="340"/>
                      </a:lnTo>
                      <a:lnTo>
                        <a:pt x="342" y="0"/>
                      </a:lnTo>
                      <a:lnTo>
                        <a:pt x="0" y="0"/>
                      </a:lnTo>
                      <a:close/>
                      <a:moveTo>
                        <a:pt x="9" y="7"/>
                      </a:moveTo>
                      <a:lnTo>
                        <a:pt x="326" y="7"/>
                      </a:lnTo>
                      <a:lnTo>
                        <a:pt x="9" y="324"/>
                      </a:lnTo>
                      <a:lnTo>
                        <a:pt x="9" y="7"/>
                      </a:lnTo>
                      <a:close/>
                      <a:moveTo>
                        <a:pt x="333" y="333"/>
                      </a:moveTo>
                      <a:lnTo>
                        <a:pt x="18" y="333"/>
                      </a:lnTo>
                      <a:lnTo>
                        <a:pt x="333" y="16"/>
                      </a:lnTo>
                      <a:lnTo>
                        <a:pt x="333" y="333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6" name="Freeform 122">
                  <a:extLst>
                    <a:ext uri="{FF2B5EF4-FFF2-40B4-BE49-F238E27FC236}">
                      <a16:creationId xmlns:a16="http://schemas.microsoft.com/office/drawing/2014/main" id="{FBD3E457-862F-42E6-BBEB-3D4C702F66D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2813051" y="4897438"/>
                  <a:ext cx="96838" cy="92075"/>
                </a:xfrm>
                <a:custGeom>
                  <a:avLst/>
                  <a:gdLst>
                    <a:gd name="T0" fmla="*/ 38 w 41"/>
                    <a:gd name="T1" fmla="*/ 36 h 38"/>
                    <a:gd name="T2" fmla="*/ 37 w 41"/>
                    <a:gd name="T3" fmla="*/ 34 h 38"/>
                    <a:gd name="T4" fmla="*/ 22 w 41"/>
                    <a:gd name="T5" fmla="*/ 0 h 38"/>
                    <a:gd name="T6" fmla="*/ 19 w 41"/>
                    <a:gd name="T7" fmla="*/ 0 h 38"/>
                    <a:gd name="T8" fmla="*/ 16 w 41"/>
                    <a:gd name="T9" fmla="*/ 6 h 38"/>
                    <a:gd name="T10" fmla="*/ 9 w 41"/>
                    <a:gd name="T11" fmla="*/ 24 h 38"/>
                    <a:gd name="T12" fmla="*/ 4 w 41"/>
                    <a:gd name="T13" fmla="*/ 35 h 38"/>
                    <a:gd name="T14" fmla="*/ 1 w 41"/>
                    <a:gd name="T15" fmla="*/ 36 h 38"/>
                    <a:gd name="T16" fmla="*/ 0 w 41"/>
                    <a:gd name="T17" fmla="*/ 36 h 38"/>
                    <a:gd name="T18" fmla="*/ 0 w 41"/>
                    <a:gd name="T19" fmla="*/ 38 h 38"/>
                    <a:gd name="T20" fmla="*/ 1 w 41"/>
                    <a:gd name="T21" fmla="*/ 38 h 38"/>
                    <a:gd name="T22" fmla="*/ 6 w 41"/>
                    <a:gd name="T23" fmla="*/ 38 h 38"/>
                    <a:gd name="T24" fmla="*/ 13 w 41"/>
                    <a:gd name="T25" fmla="*/ 38 h 38"/>
                    <a:gd name="T26" fmla="*/ 13 w 41"/>
                    <a:gd name="T27" fmla="*/ 38 h 38"/>
                    <a:gd name="T28" fmla="*/ 13 w 41"/>
                    <a:gd name="T29" fmla="*/ 36 h 38"/>
                    <a:gd name="T30" fmla="*/ 13 w 41"/>
                    <a:gd name="T31" fmla="*/ 36 h 38"/>
                    <a:gd name="T32" fmla="*/ 10 w 41"/>
                    <a:gd name="T33" fmla="*/ 36 h 38"/>
                    <a:gd name="T34" fmla="*/ 9 w 41"/>
                    <a:gd name="T35" fmla="*/ 35 h 38"/>
                    <a:gd name="T36" fmla="*/ 10 w 41"/>
                    <a:gd name="T37" fmla="*/ 30 h 38"/>
                    <a:gd name="T38" fmla="*/ 11 w 41"/>
                    <a:gd name="T39" fmla="*/ 27 h 38"/>
                    <a:gd name="T40" fmla="*/ 18 w 41"/>
                    <a:gd name="T41" fmla="*/ 27 h 38"/>
                    <a:gd name="T42" fmla="*/ 25 w 41"/>
                    <a:gd name="T43" fmla="*/ 27 h 38"/>
                    <a:gd name="T44" fmla="*/ 28 w 41"/>
                    <a:gd name="T45" fmla="*/ 32 h 38"/>
                    <a:gd name="T46" fmla="*/ 28 w 41"/>
                    <a:gd name="T47" fmla="*/ 35 h 38"/>
                    <a:gd name="T48" fmla="*/ 27 w 41"/>
                    <a:gd name="T49" fmla="*/ 36 h 38"/>
                    <a:gd name="T50" fmla="*/ 24 w 41"/>
                    <a:gd name="T51" fmla="*/ 36 h 38"/>
                    <a:gd name="T52" fmla="*/ 24 w 41"/>
                    <a:gd name="T53" fmla="*/ 36 h 38"/>
                    <a:gd name="T54" fmla="*/ 24 w 41"/>
                    <a:gd name="T55" fmla="*/ 38 h 38"/>
                    <a:gd name="T56" fmla="*/ 24 w 41"/>
                    <a:gd name="T57" fmla="*/ 38 h 38"/>
                    <a:gd name="T58" fmla="*/ 34 w 41"/>
                    <a:gd name="T59" fmla="*/ 38 h 38"/>
                    <a:gd name="T60" fmla="*/ 41 w 41"/>
                    <a:gd name="T61" fmla="*/ 38 h 38"/>
                    <a:gd name="T62" fmla="*/ 41 w 41"/>
                    <a:gd name="T63" fmla="*/ 38 h 38"/>
                    <a:gd name="T64" fmla="*/ 41 w 41"/>
                    <a:gd name="T65" fmla="*/ 36 h 38"/>
                    <a:gd name="T66" fmla="*/ 41 w 41"/>
                    <a:gd name="T67" fmla="*/ 36 h 38"/>
                    <a:gd name="T68" fmla="*/ 38 w 41"/>
                    <a:gd name="T69" fmla="*/ 36 h 38"/>
                    <a:gd name="T70" fmla="*/ 18 w 41"/>
                    <a:gd name="T71" fmla="*/ 24 h 38"/>
                    <a:gd name="T72" fmla="*/ 13 w 41"/>
                    <a:gd name="T73" fmla="*/ 23 h 38"/>
                    <a:gd name="T74" fmla="*/ 18 w 41"/>
                    <a:gd name="T75" fmla="*/ 9 h 38"/>
                    <a:gd name="T76" fmla="*/ 24 w 41"/>
                    <a:gd name="T77" fmla="*/ 23 h 38"/>
                    <a:gd name="T78" fmla="*/ 18 w 41"/>
                    <a:gd name="T79" fmla="*/ 24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41" h="38">
                      <a:moveTo>
                        <a:pt x="38" y="36"/>
                      </a:moveTo>
                      <a:cubicBezTo>
                        <a:pt x="38" y="36"/>
                        <a:pt x="37" y="35"/>
                        <a:pt x="37" y="34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7" y="2"/>
                        <a:pt x="17" y="4"/>
                        <a:pt x="16" y="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6" y="31"/>
                        <a:pt x="5" y="34"/>
                        <a:pt x="4" y="35"/>
                      </a:cubicBezTo>
                      <a:cubicBezTo>
                        <a:pt x="4" y="36"/>
                        <a:pt x="3" y="36"/>
                        <a:pt x="1" y="36"/>
                      </a:cubicBezTo>
                      <a:cubicBezTo>
                        <a:pt x="0" y="36"/>
                        <a:pt x="0" y="36"/>
                        <a:pt x="0" y="36"/>
                      </a:cubicBezTo>
                      <a:cubicBezTo>
                        <a:pt x="0" y="38"/>
                        <a:pt x="0" y="38"/>
                        <a:pt x="0" y="38"/>
                      </a:cubicBezTo>
                      <a:cubicBezTo>
                        <a:pt x="1" y="38"/>
                        <a:pt x="1" y="38"/>
                        <a:pt x="1" y="38"/>
                      </a:cubicBezTo>
                      <a:cubicBezTo>
                        <a:pt x="4" y="38"/>
                        <a:pt x="6" y="38"/>
                        <a:pt x="6" y="38"/>
                      </a:cubicBezTo>
                      <a:cubicBezTo>
                        <a:pt x="7" y="38"/>
                        <a:pt x="9" y="38"/>
                        <a:pt x="13" y="38"/>
                      </a:cubicBezTo>
                      <a:cubicBezTo>
                        <a:pt x="13" y="38"/>
                        <a:pt x="13" y="38"/>
                        <a:pt x="13" y="38"/>
                      </a:cubicBezTo>
                      <a:cubicBezTo>
                        <a:pt x="13" y="36"/>
                        <a:pt x="13" y="36"/>
                        <a:pt x="13" y="36"/>
                      </a:cubicBezTo>
                      <a:cubicBezTo>
                        <a:pt x="13" y="36"/>
                        <a:pt x="13" y="36"/>
                        <a:pt x="13" y="36"/>
                      </a:cubicBezTo>
                      <a:cubicBezTo>
                        <a:pt x="11" y="36"/>
                        <a:pt x="10" y="36"/>
                        <a:pt x="10" y="36"/>
                      </a:cubicBezTo>
                      <a:cubicBezTo>
                        <a:pt x="9" y="36"/>
                        <a:pt x="9" y="35"/>
                        <a:pt x="9" y="35"/>
                      </a:cubicBezTo>
                      <a:cubicBezTo>
                        <a:pt x="9" y="34"/>
                        <a:pt x="9" y="33"/>
                        <a:pt x="10" y="30"/>
                      </a:cubicBezTo>
                      <a:cubicBezTo>
                        <a:pt x="11" y="27"/>
                        <a:pt x="11" y="27"/>
                        <a:pt x="11" y="27"/>
                      </a:cubicBezTo>
                      <a:cubicBezTo>
                        <a:pt x="14" y="27"/>
                        <a:pt x="16" y="27"/>
                        <a:pt x="18" y="27"/>
                      </a:cubicBezTo>
                      <a:cubicBezTo>
                        <a:pt x="20" y="27"/>
                        <a:pt x="23" y="27"/>
                        <a:pt x="25" y="27"/>
                      </a:cubicBezTo>
                      <a:cubicBezTo>
                        <a:pt x="28" y="32"/>
                        <a:pt x="28" y="32"/>
                        <a:pt x="28" y="32"/>
                      </a:cubicBezTo>
                      <a:cubicBezTo>
                        <a:pt x="28" y="34"/>
                        <a:pt x="28" y="35"/>
                        <a:pt x="28" y="35"/>
                      </a:cubicBezTo>
                      <a:cubicBezTo>
                        <a:pt x="28" y="36"/>
                        <a:pt x="28" y="36"/>
                        <a:pt x="27" y="36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24" y="36"/>
                        <a:pt x="24" y="36"/>
                        <a:pt x="24" y="36"/>
                      </a:cubicBezTo>
                      <a:cubicBezTo>
                        <a:pt x="24" y="38"/>
                        <a:pt x="24" y="38"/>
                        <a:pt x="24" y="38"/>
                      </a:cubicBezTo>
                      <a:cubicBezTo>
                        <a:pt x="24" y="38"/>
                        <a:pt x="24" y="38"/>
                        <a:pt x="24" y="38"/>
                      </a:cubicBezTo>
                      <a:cubicBezTo>
                        <a:pt x="27" y="38"/>
                        <a:pt x="30" y="38"/>
                        <a:pt x="34" y="38"/>
                      </a:cubicBezTo>
                      <a:cubicBezTo>
                        <a:pt x="35" y="38"/>
                        <a:pt x="37" y="38"/>
                        <a:pt x="41" y="38"/>
                      </a:cubicBezTo>
                      <a:cubicBezTo>
                        <a:pt x="41" y="38"/>
                        <a:pt x="41" y="38"/>
                        <a:pt x="41" y="38"/>
                      </a:cubicBezTo>
                      <a:cubicBezTo>
                        <a:pt x="41" y="36"/>
                        <a:pt x="41" y="36"/>
                        <a:pt x="41" y="36"/>
                      </a:cubicBezTo>
                      <a:cubicBezTo>
                        <a:pt x="41" y="36"/>
                        <a:pt x="41" y="36"/>
                        <a:pt x="41" y="36"/>
                      </a:cubicBezTo>
                      <a:cubicBezTo>
                        <a:pt x="40" y="36"/>
                        <a:pt x="39" y="36"/>
                        <a:pt x="38" y="36"/>
                      </a:cubicBezTo>
                      <a:close/>
                      <a:moveTo>
                        <a:pt x="18" y="24"/>
                      </a:moveTo>
                      <a:cubicBezTo>
                        <a:pt x="16" y="24"/>
                        <a:pt x="14" y="24"/>
                        <a:pt x="13" y="23"/>
                      </a:cubicBezTo>
                      <a:cubicBezTo>
                        <a:pt x="18" y="9"/>
                        <a:pt x="18" y="9"/>
                        <a:pt x="18" y="9"/>
                      </a:cubicBezTo>
                      <a:cubicBezTo>
                        <a:pt x="24" y="23"/>
                        <a:pt x="24" y="23"/>
                        <a:pt x="24" y="23"/>
                      </a:cubicBezTo>
                      <a:cubicBezTo>
                        <a:pt x="23" y="24"/>
                        <a:pt x="21" y="24"/>
                        <a:pt x="18" y="24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7" name="Freeform 123">
                  <a:extLst>
                    <a:ext uri="{FF2B5EF4-FFF2-40B4-BE49-F238E27FC236}">
                      <a16:creationId xmlns:a16="http://schemas.microsoft.com/office/drawing/2014/main" id="{ED609F8A-AA24-4504-B519-4123987508C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919413" y="4895851"/>
                  <a:ext cx="85725" cy="95250"/>
                </a:xfrm>
                <a:custGeom>
                  <a:avLst/>
                  <a:gdLst>
                    <a:gd name="T0" fmla="*/ 36 w 36"/>
                    <a:gd name="T1" fmla="*/ 34 h 40"/>
                    <a:gd name="T2" fmla="*/ 25 w 36"/>
                    <a:gd name="T3" fmla="*/ 37 h 40"/>
                    <a:gd name="T4" fmla="*/ 15 w 36"/>
                    <a:gd name="T5" fmla="*/ 34 h 40"/>
                    <a:gd name="T6" fmla="*/ 9 w 36"/>
                    <a:gd name="T7" fmla="*/ 19 h 40"/>
                    <a:gd name="T8" fmla="*/ 12 w 36"/>
                    <a:gd name="T9" fmla="*/ 8 h 40"/>
                    <a:gd name="T10" fmla="*/ 23 w 36"/>
                    <a:gd name="T11" fmla="*/ 3 h 40"/>
                    <a:gd name="T12" fmla="*/ 33 w 36"/>
                    <a:gd name="T13" fmla="*/ 7 h 40"/>
                    <a:gd name="T14" fmla="*/ 33 w 36"/>
                    <a:gd name="T15" fmla="*/ 12 h 40"/>
                    <a:gd name="T16" fmla="*/ 33 w 36"/>
                    <a:gd name="T17" fmla="*/ 12 h 40"/>
                    <a:gd name="T18" fmla="*/ 35 w 36"/>
                    <a:gd name="T19" fmla="*/ 12 h 40"/>
                    <a:gd name="T20" fmla="*/ 35 w 36"/>
                    <a:gd name="T21" fmla="*/ 12 h 40"/>
                    <a:gd name="T22" fmla="*/ 36 w 36"/>
                    <a:gd name="T23" fmla="*/ 3 h 40"/>
                    <a:gd name="T24" fmla="*/ 36 w 36"/>
                    <a:gd name="T25" fmla="*/ 3 h 40"/>
                    <a:gd name="T26" fmla="*/ 23 w 36"/>
                    <a:gd name="T27" fmla="*/ 0 h 40"/>
                    <a:gd name="T28" fmla="*/ 6 w 36"/>
                    <a:gd name="T29" fmla="*/ 6 h 40"/>
                    <a:gd name="T30" fmla="*/ 0 w 36"/>
                    <a:gd name="T31" fmla="*/ 20 h 40"/>
                    <a:gd name="T32" fmla="*/ 3 w 36"/>
                    <a:gd name="T33" fmla="*/ 30 h 40"/>
                    <a:gd name="T34" fmla="*/ 22 w 36"/>
                    <a:gd name="T35" fmla="*/ 40 h 40"/>
                    <a:gd name="T36" fmla="*/ 35 w 36"/>
                    <a:gd name="T37" fmla="*/ 37 h 40"/>
                    <a:gd name="T38" fmla="*/ 36 w 36"/>
                    <a:gd name="T39" fmla="*/ 35 h 40"/>
                    <a:gd name="T40" fmla="*/ 36 w 36"/>
                    <a:gd name="T41" fmla="*/ 34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6" h="40">
                      <a:moveTo>
                        <a:pt x="36" y="34"/>
                      </a:moveTo>
                      <a:cubicBezTo>
                        <a:pt x="32" y="36"/>
                        <a:pt x="29" y="37"/>
                        <a:pt x="25" y="37"/>
                      </a:cubicBezTo>
                      <a:cubicBezTo>
                        <a:pt x="21" y="37"/>
                        <a:pt x="18" y="36"/>
                        <a:pt x="15" y="34"/>
                      </a:cubicBezTo>
                      <a:cubicBezTo>
                        <a:pt x="11" y="30"/>
                        <a:pt x="9" y="25"/>
                        <a:pt x="9" y="19"/>
                      </a:cubicBezTo>
                      <a:cubicBezTo>
                        <a:pt x="9" y="14"/>
                        <a:pt x="10" y="10"/>
                        <a:pt x="12" y="8"/>
                      </a:cubicBezTo>
                      <a:cubicBezTo>
                        <a:pt x="15" y="5"/>
                        <a:pt x="18" y="3"/>
                        <a:pt x="23" y="3"/>
                      </a:cubicBezTo>
                      <a:cubicBezTo>
                        <a:pt x="27" y="3"/>
                        <a:pt x="30" y="5"/>
                        <a:pt x="33" y="7"/>
                      </a:cubicBezTo>
                      <a:cubicBezTo>
                        <a:pt x="33" y="8"/>
                        <a:pt x="33" y="10"/>
                        <a:pt x="33" y="12"/>
                      </a:cubicBezTo>
                      <a:cubicBezTo>
                        <a:pt x="33" y="12"/>
                        <a:pt x="33" y="12"/>
                        <a:pt x="33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8"/>
                        <a:pt x="36" y="5"/>
                        <a:pt x="36" y="3"/>
                      </a:cubicBezTo>
                      <a:cubicBezTo>
                        <a:pt x="36" y="3"/>
                        <a:pt x="36" y="3"/>
                        <a:pt x="36" y="3"/>
                      </a:cubicBezTo>
                      <a:cubicBezTo>
                        <a:pt x="32" y="1"/>
                        <a:pt x="27" y="0"/>
                        <a:pt x="23" y="0"/>
                      </a:cubicBezTo>
                      <a:cubicBezTo>
                        <a:pt x="16" y="0"/>
                        <a:pt x="10" y="2"/>
                        <a:pt x="6" y="6"/>
                      </a:cubicBezTo>
                      <a:cubicBezTo>
                        <a:pt x="2" y="9"/>
                        <a:pt x="0" y="14"/>
                        <a:pt x="0" y="20"/>
                      </a:cubicBezTo>
                      <a:cubicBezTo>
                        <a:pt x="0" y="24"/>
                        <a:pt x="1" y="27"/>
                        <a:pt x="3" y="30"/>
                      </a:cubicBezTo>
                      <a:cubicBezTo>
                        <a:pt x="6" y="37"/>
                        <a:pt x="13" y="40"/>
                        <a:pt x="22" y="40"/>
                      </a:cubicBezTo>
                      <a:cubicBezTo>
                        <a:pt x="27" y="40"/>
                        <a:pt x="31" y="39"/>
                        <a:pt x="35" y="37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lnTo>
                        <a:pt x="36" y="34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 dirty="0"/>
                </a:p>
              </p:txBody>
            </p:sp>
            <p:sp>
              <p:nvSpPr>
                <p:cNvPr id="48" name="Freeform 124">
                  <a:extLst>
                    <a:ext uri="{FF2B5EF4-FFF2-40B4-BE49-F238E27FC236}">
                      <a16:creationId xmlns:a16="http://schemas.microsoft.com/office/drawing/2014/main" id="{AFE763D7-7B72-454A-8106-6B07A5CF3179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065463" y="5249863"/>
                  <a:ext cx="100013" cy="93663"/>
                </a:xfrm>
                <a:custGeom>
                  <a:avLst/>
                  <a:gdLst>
                    <a:gd name="T0" fmla="*/ 1 w 42"/>
                    <a:gd name="T1" fmla="*/ 2 h 39"/>
                    <a:gd name="T2" fmla="*/ 4 w 42"/>
                    <a:gd name="T3" fmla="*/ 3 h 39"/>
                    <a:gd name="T4" fmla="*/ 5 w 42"/>
                    <a:gd name="T5" fmla="*/ 4 h 39"/>
                    <a:gd name="T6" fmla="*/ 5 w 42"/>
                    <a:gd name="T7" fmla="*/ 12 h 39"/>
                    <a:gd name="T8" fmla="*/ 5 w 42"/>
                    <a:gd name="T9" fmla="*/ 26 h 39"/>
                    <a:gd name="T10" fmla="*/ 5 w 42"/>
                    <a:gd name="T11" fmla="*/ 32 h 39"/>
                    <a:gd name="T12" fmla="*/ 5 w 42"/>
                    <a:gd name="T13" fmla="*/ 36 h 39"/>
                    <a:gd name="T14" fmla="*/ 2 w 42"/>
                    <a:gd name="T15" fmla="*/ 37 h 39"/>
                    <a:gd name="T16" fmla="*/ 2 w 42"/>
                    <a:gd name="T17" fmla="*/ 38 h 39"/>
                    <a:gd name="T18" fmla="*/ 2 w 42"/>
                    <a:gd name="T19" fmla="*/ 38 h 39"/>
                    <a:gd name="T20" fmla="*/ 3 w 42"/>
                    <a:gd name="T21" fmla="*/ 39 h 39"/>
                    <a:gd name="T22" fmla="*/ 9 w 42"/>
                    <a:gd name="T23" fmla="*/ 39 h 39"/>
                    <a:gd name="T24" fmla="*/ 19 w 42"/>
                    <a:gd name="T25" fmla="*/ 39 h 39"/>
                    <a:gd name="T26" fmla="*/ 29 w 42"/>
                    <a:gd name="T27" fmla="*/ 37 h 39"/>
                    <a:gd name="T28" fmla="*/ 36 w 42"/>
                    <a:gd name="T29" fmla="*/ 32 h 39"/>
                    <a:gd name="T30" fmla="*/ 42 w 42"/>
                    <a:gd name="T31" fmla="*/ 17 h 39"/>
                    <a:gd name="T32" fmla="*/ 40 w 42"/>
                    <a:gd name="T33" fmla="*/ 7 h 39"/>
                    <a:gd name="T34" fmla="*/ 34 w 42"/>
                    <a:gd name="T35" fmla="*/ 2 h 39"/>
                    <a:gd name="T36" fmla="*/ 23 w 42"/>
                    <a:gd name="T37" fmla="*/ 0 h 39"/>
                    <a:gd name="T38" fmla="*/ 18 w 42"/>
                    <a:gd name="T39" fmla="*/ 0 h 39"/>
                    <a:gd name="T40" fmla="*/ 6 w 42"/>
                    <a:gd name="T41" fmla="*/ 0 h 39"/>
                    <a:gd name="T42" fmla="*/ 1 w 42"/>
                    <a:gd name="T43" fmla="*/ 0 h 39"/>
                    <a:gd name="T44" fmla="*/ 0 w 42"/>
                    <a:gd name="T45" fmla="*/ 0 h 39"/>
                    <a:gd name="T46" fmla="*/ 0 w 42"/>
                    <a:gd name="T47" fmla="*/ 2 h 39"/>
                    <a:gd name="T48" fmla="*/ 1 w 42"/>
                    <a:gd name="T49" fmla="*/ 2 h 39"/>
                    <a:gd name="T50" fmla="*/ 13 w 42"/>
                    <a:gd name="T51" fmla="*/ 3 h 39"/>
                    <a:gd name="T52" fmla="*/ 18 w 42"/>
                    <a:gd name="T53" fmla="*/ 3 h 39"/>
                    <a:gd name="T54" fmla="*/ 26 w 42"/>
                    <a:gd name="T55" fmla="*/ 4 h 39"/>
                    <a:gd name="T56" fmla="*/ 30 w 42"/>
                    <a:gd name="T57" fmla="*/ 7 h 39"/>
                    <a:gd name="T58" fmla="*/ 34 w 42"/>
                    <a:gd name="T59" fmla="*/ 18 h 39"/>
                    <a:gd name="T60" fmla="*/ 32 w 42"/>
                    <a:gd name="T61" fmla="*/ 28 h 39"/>
                    <a:gd name="T62" fmla="*/ 27 w 42"/>
                    <a:gd name="T63" fmla="*/ 34 h 39"/>
                    <a:gd name="T64" fmla="*/ 18 w 42"/>
                    <a:gd name="T65" fmla="*/ 36 h 39"/>
                    <a:gd name="T66" fmla="*/ 13 w 42"/>
                    <a:gd name="T67" fmla="*/ 35 h 39"/>
                    <a:gd name="T68" fmla="*/ 13 w 42"/>
                    <a:gd name="T69" fmla="*/ 30 h 39"/>
                    <a:gd name="T70" fmla="*/ 13 w 42"/>
                    <a:gd name="T71" fmla="*/ 18 h 39"/>
                    <a:gd name="T72" fmla="*/ 13 w 42"/>
                    <a:gd name="T73" fmla="*/ 3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2" h="39">
                      <a:moveTo>
                        <a:pt x="1" y="2"/>
                      </a:moveTo>
                      <a:cubicBezTo>
                        <a:pt x="2" y="2"/>
                        <a:pt x="3" y="3"/>
                        <a:pt x="4" y="3"/>
                      </a:cubicBezTo>
                      <a:cubicBezTo>
                        <a:pt x="4" y="3"/>
                        <a:pt x="5" y="3"/>
                        <a:pt x="5" y="4"/>
                      </a:cubicBezTo>
                      <a:cubicBezTo>
                        <a:pt x="5" y="5"/>
                        <a:pt x="5" y="8"/>
                        <a:pt x="5" y="12"/>
                      </a:cubicBezTo>
                      <a:cubicBezTo>
                        <a:pt x="5" y="26"/>
                        <a:pt x="5" y="26"/>
                        <a:pt x="5" y="26"/>
                      </a:cubicBezTo>
                      <a:cubicBezTo>
                        <a:pt x="5" y="32"/>
                        <a:pt x="5" y="32"/>
                        <a:pt x="5" y="32"/>
                      </a:cubicBezTo>
                      <a:cubicBezTo>
                        <a:pt x="5" y="34"/>
                        <a:pt x="5" y="35"/>
                        <a:pt x="5" y="36"/>
                      </a:cubicBezTo>
                      <a:cubicBezTo>
                        <a:pt x="5" y="36"/>
                        <a:pt x="4" y="37"/>
                        <a:pt x="2" y="37"/>
                      </a:cubicBezTo>
                      <a:cubicBezTo>
                        <a:pt x="2" y="38"/>
                        <a:pt x="2" y="38"/>
                        <a:pt x="2" y="38"/>
                      </a:cubicBezTo>
                      <a:cubicBezTo>
                        <a:pt x="2" y="38"/>
                        <a:pt x="2" y="38"/>
                        <a:pt x="2" y="38"/>
                      </a:cubicBezTo>
                      <a:cubicBezTo>
                        <a:pt x="3" y="39"/>
                        <a:pt x="3" y="39"/>
                        <a:pt x="3" y="39"/>
                      </a:cubicBezTo>
                      <a:cubicBezTo>
                        <a:pt x="4" y="39"/>
                        <a:pt x="6" y="39"/>
                        <a:pt x="9" y="39"/>
                      </a:cubicBezTo>
                      <a:cubicBezTo>
                        <a:pt x="19" y="39"/>
                        <a:pt x="19" y="39"/>
                        <a:pt x="19" y="39"/>
                      </a:cubicBezTo>
                      <a:cubicBezTo>
                        <a:pt x="23" y="39"/>
                        <a:pt x="26" y="38"/>
                        <a:pt x="29" y="37"/>
                      </a:cubicBezTo>
                      <a:cubicBezTo>
                        <a:pt x="32" y="36"/>
                        <a:pt x="34" y="34"/>
                        <a:pt x="36" y="32"/>
                      </a:cubicBezTo>
                      <a:cubicBezTo>
                        <a:pt x="40" y="28"/>
                        <a:pt x="42" y="23"/>
                        <a:pt x="42" y="17"/>
                      </a:cubicBezTo>
                      <a:cubicBezTo>
                        <a:pt x="42" y="13"/>
                        <a:pt x="42" y="10"/>
                        <a:pt x="40" y="7"/>
                      </a:cubicBezTo>
                      <a:cubicBezTo>
                        <a:pt x="39" y="5"/>
                        <a:pt x="36" y="3"/>
                        <a:pt x="34" y="2"/>
                      </a:cubicBezTo>
                      <a:cubicBezTo>
                        <a:pt x="31" y="0"/>
                        <a:pt x="27" y="0"/>
                        <a:pt x="23" y="0"/>
                      </a:cubicBezTo>
                      <a:cubicBezTo>
                        <a:pt x="21" y="0"/>
                        <a:pt x="19" y="0"/>
                        <a:pt x="18" y="0"/>
                      </a:cubicBezTo>
                      <a:cubicBezTo>
                        <a:pt x="14" y="0"/>
                        <a:pt x="10" y="0"/>
                        <a:pt x="6" y="0"/>
                      </a:cubicBezTo>
                      <a:cubicBezTo>
                        <a:pt x="4" y="0"/>
                        <a:pt x="2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"/>
                        <a:pt x="0" y="2"/>
                        <a:pt x="0" y="2"/>
                      </a:cubicBezTo>
                      <a:lnTo>
                        <a:pt x="1" y="2"/>
                      </a:lnTo>
                      <a:close/>
                      <a:moveTo>
                        <a:pt x="13" y="3"/>
                      </a:moveTo>
                      <a:cubicBezTo>
                        <a:pt x="15" y="3"/>
                        <a:pt x="16" y="3"/>
                        <a:pt x="18" y="3"/>
                      </a:cubicBezTo>
                      <a:cubicBezTo>
                        <a:pt x="21" y="3"/>
                        <a:pt x="24" y="3"/>
                        <a:pt x="26" y="4"/>
                      </a:cubicBezTo>
                      <a:cubicBezTo>
                        <a:pt x="28" y="4"/>
                        <a:pt x="29" y="5"/>
                        <a:pt x="30" y="7"/>
                      </a:cubicBezTo>
                      <a:cubicBezTo>
                        <a:pt x="33" y="9"/>
                        <a:pt x="34" y="13"/>
                        <a:pt x="34" y="18"/>
                      </a:cubicBezTo>
                      <a:cubicBezTo>
                        <a:pt x="34" y="22"/>
                        <a:pt x="33" y="25"/>
                        <a:pt x="32" y="28"/>
                      </a:cubicBezTo>
                      <a:cubicBezTo>
                        <a:pt x="31" y="31"/>
                        <a:pt x="29" y="33"/>
                        <a:pt x="27" y="34"/>
                      </a:cubicBezTo>
                      <a:cubicBezTo>
                        <a:pt x="25" y="35"/>
                        <a:pt x="22" y="36"/>
                        <a:pt x="18" y="36"/>
                      </a:cubicBezTo>
                      <a:cubicBezTo>
                        <a:pt x="16" y="36"/>
                        <a:pt x="15" y="36"/>
                        <a:pt x="13" y="35"/>
                      </a:cubicBezTo>
                      <a:cubicBezTo>
                        <a:pt x="13" y="34"/>
                        <a:pt x="13" y="33"/>
                        <a:pt x="13" y="30"/>
                      </a:cubicBezTo>
                      <a:cubicBezTo>
                        <a:pt x="13" y="18"/>
                        <a:pt x="13" y="18"/>
                        <a:pt x="13" y="18"/>
                      </a:cubicBezTo>
                      <a:cubicBezTo>
                        <a:pt x="13" y="10"/>
                        <a:pt x="13" y="5"/>
                        <a:pt x="13" y="3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  <p:sp>
              <p:nvSpPr>
                <p:cNvPr id="49" name="Freeform 125">
                  <a:extLst>
                    <a:ext uri="{FF2B5EF4-FFF2-40B4-BE49-F238E27FC236}">
                      <a16:creationId xmlns:a16="http://schemas.microsoft.com/office/drawing/2014/main" id="{074E5A7F-94C8-4A72-834A-DDA0E1CA14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179763" y="5248276"/>
                  <a:ext cx="87313" cy="96838"/>
                </a:xfrm>
                <a:custGeom>
                  <a:avLst/>
                  <a:gdLst>
                    <a:gd name="T0" fmla="*/ 22 w 36"/>
                    <a:gd name="T1" fmla="*/ 41 h 41"/>
                    <a:gd name="T2" fmla="*/ 34 w 36"/>
                    <a:gd name="T3" fmla="*/ 38 h 41"/>
                    <a:gd name="T4" fmla="*/ 36 w 36"/>
                    <a:gd name="T5" fmla="*/ 35 h 41"/>
                    <a:gd name="T6" fmla="*/ 35 w 36"/>
                    <a:gd name="T7" fmla="*/ 34 h 41"/>
                    <a:gd name="T8" fmla="*/ 24 w 36"/>
                    <a:gd name="T9" fmla="*/ 37 h 41"/>
                    <a:gd name="T10" fmla="*/ 15 w 36"/>
                    <a:gd name="T11" fmla="*/ 34 h 41"/>
                    <a:gd name="T12" fmla="*/ 8 w 36"/>
                    <a:gd name="T13" fmla="*/ 19 h 41"/>
                    <a:gd name="T14" fmla="*/ 12 w 36"/>
                    <a:gd name="T15" fmla="*/ 8 h 41"/>
                    <a:gd name="T16" fmla="*/ 22 w 36"/>
                    <a:gd name="T17" fmla="*/ 4 h 41"/>
                    <a:gd name="T18" fmla="*/ 32 w 36"/>
                    <a:gd name="T19" fmla="*/ 7 h 41"/>
                    <a:gd name="T20" fmla="*/ 32 w 36"/>
                    <a:gd name="T21" fmla="*/ 12 h 41"/>
                    <a:gd name="T22" fmla="*/ 33 w 36"/>
                    <a:gd name="T23" fmla="*/ 12 h 41"/>
                    <a:gd name="T24" fmla="*/ 34 w 36"/>
                    <a:gd name="T25" fmla="*/ 12 h 41"/>
                    <a:gd name="T26" fmla="*/ 35 w 36"/>
                    <a:gd name="T27" fmla="*/ 12 h 41"/>
                    <a:gd name="T28" fmla="*/ 36 w 36"/>
                    <a:gd name="T29" fmla="*/ 3 h 41"/>
                    <a:gd name="T30" fmla="*/ 35 w 36"/>
                    <a:gd name="T31" fmla="*/ 3 h 41"/>
                    <a:gd name="T32" fmla="*/ 22 w 36"/>
                    <a:gd name="T33" fmla="*/ 0 h 41"/>
                    <a:gd name="T34" fmla="*/ 6 w 36"/>
                    <a:gd name="T35" fmla="*/ 6 h 41"/>
                    <a:gd name="T36" fmla="*/ 0 w 36"/>
                    <a:gd name="T37" fmla="*/ 20 h 41"/>
                    <a:gd name="T38" fmla="*/ 2 w 36"/>
                    <a:gd name="T39" fmla="*/ 30 h 41"/>
                    <a:gd name="T40" fmla="*/ 22 w 36"/>
                    <a:gd name="T41" fmla="*/ 41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36" h="41">
                      <a:moveTo>
                        <a:pt x="22" y="41"/>
                      </a:moveTo>
                      <a:cubicBezTo>
                        <a:pt x="26" y="41"/>
                        <a:pt x="31" y="40"/>
                        <a:pt x="34" y="38"/>
                      </a:cubicBezTo>
                      <a:cubicBezTo>
                        <a:pt x="36" y="35"/>
                        <a:pt x="36" y="35"/>
                        <a:pt x="36" y="35"/>
                      </a:cubicBezTo>
                      <a:cubicBezTo>
                        <a:pt x="35" y="34"/>
                        <a:pt x="35" y="34"/>
                        <a:pt x="35" y="34"/>
                      </a:cubicBezTo>
                      <a:cubicBezTo>
                        <a:pt x="32" y="36"/>
                        <a:pt x="28" y="37"/>
                        <a:pt x="24" y="37"/>
                      </a:cubicBezTo>
                      <a:cubicBezTo>
                        <a:pt x="20" y="37"/>
                        <a:pt x="17" y="36"/>
                        <a:pt x="15" y="34"/>
                      </a:cubicBezTo>
                      <a:cubicBezTo>
                        <a:pt x="10" y="31"/>
                        <a:pt x="8" y="26"/>
                        <a:pt x="8" y="19"/>
                      </a:cubicBezTo>
                      <a:cubicBezTo>
                        <a:pt x="8" y="14"/>
                        <a:pt x="9" y="11"/>
                        <a:pt x="12" y="8"/>
                      </a:cubicBezTo>
                      <a:cubicBezTo>
                        <a:pt x="14" y="5"/>
                        <a:pt x="18" y="4"/>
                        <a:pt x="22" y="4"/>
                      </a:cubicBezTo>
                      <a:cubicBezTo>
                        <a:pt x="27" y="4"/>
                        <a:pt x="30" y="5"/>
                        <a:pt x="32" y="7"/>
                      </a:cubicBezTo>
                      <a:cubicBezTo>
                        <a:pt x="32" y="8"/>
                        <a:pt x="32" y="10"/>
                        <a:pt x="32" y="12"/>
                      </a:cubicBezTo>
                      <a:cubicBezTo>
                        <a:pt x="33" y="12"/>
                        <a:pt x="33" y="12"/>
                        <a:pt x="33" y="12"/>
                      </a:cubicBezTo>
                      <a:cubicBezTo>
                        <a:pt x="34" y="12"/>
                        <a:pt x="34" y="12"/>
                        <a:pt x="34" y="12"/>
                      </a:cubicBezTo>
                      <a:cubicBezTo>
                        <a:pt x="35" y="12"/>
                        <a:pt x="35" y="12"/>
                        <a:pt x="35" y="12"/>
                      </a:cubicBezTo>
                      <a:cubicBezTo>
                        <a:pt x="35" y="9"/>
                        <a:pt x="35" y="6"/>
                        <a:pt x="36" y="3"/>
                      </a:cubicBezTo>
                      <a:cubicBezTo>
                        <a:pt x="35" y="3"/>
                        <a:pt x="35" y="3"/>
                        <a:pt x="35" y="3"/>
                      </a:cubicBezTo>
                      <a:cubicBezTo>
                        <a:pt x="31" y="1"/>
                        <a:pt x="27" y="0"/>
                        <a:pt x="22" y="0"/>
                      </a:cubicBezTo>
                      <a:cubicBezTo>
                        <a:pt x="15" y="0"/>
                        <a:pt x="10" y="2"/>
                        <a:pt x="6" y="6"/>
                      </a:cubicBezTo>
                      <a:cubicBezTo>
                        <a:pt x="2" y="9"/>
                        <a:pt x="0" y="14"/>
                        <a:pt x="0" y="20"/>
                      </a:cubicBezTo>
                      <a:cubicBezTo>
                        <a:pt x="0" y="24"/>
                        <a:pt x="0" y="27"/>
                        <a:pt x="2" y="30"/>
                      </a:cubicBezTo>
                      <a:cubicBezTo>
                        <a:pt x="6" y="37"/>
                        <a:pt x="12" y="41"/>
                        <a:pt x="22" y="4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grpSp>
            <p:nvGrpSpPr>
              <p:cNvPr id="50" name="Gruppieren 49"/>
              <p:cNvGrpSpPr/>
              <p:nvPr/>
            </p:nvGrpSpPr>
            <p:grpSpPr>
              <a:xfrm>
                <a:off x="4288906" y="3933879"/>
                <a:ext cx="885156" cy="1984101"/>
                <a:chOff x="3307595" y="3256077"/>
                <a:chExt cx="885156" cy="1984101"/>
              </a:xfrm>
            </p:grpSpPr>
            <p:cxnSp>
              <p:nvCxnSpPr>
                <p:cNvPr id="51" name="Gerader Verbinder 50"/>
                <p:cNvCxnSpPr/>
                <p:nvPr/>
              </p:nvCxnSpPr>
              <p:spPr>
                <a:xfrm>
                  <a:off x="3750173" y="4136057"/>
                  <a:ext cx="0" cy="216376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2" name="Group 143">
                  <a:extLst>
                    <a:ext uri="{FF2B5EF4-FFF2-40B4-BE49-F238E27FC236}">
                      <a16:creationId xmlns:a16="http://schemas.microsoft.com/office/drawing/2014/main" id="{BED7383B-60A7-4B56-816C-761BCBFD4572}"/>
                    </a:ext>
                  </a:extLst>
                </p:cNvPr>
                <p:cNvGrpSpPr/>
                <p:nvPr/>
              </p:nvGrpSpPr>
              <p:grpSpPr>
                <a:xfrm>
                  <a:off x="3307595" y="3256077"/>
                  <a:ext cx="885156" cy="879980"/>
                  <a:chOff x="3452813" y="4852988"/>
                  <a:chExt cx="542925" cy="539750"/>
                </a:xfrm>
              </p:grpSpPr>
              <p:sp>
                <p:nvSpPr>
                  <p:cNvPr id="54" name="Freeform 126">
                    <a:extLst>
                      <a:ext uri="{FF2B5EF4-FFF2-40B4-BE49-F238E27FC236}">
                        <a16:creationId xmlns:a16="http://schemas.microsoft.com/office/drawing/2014/main" id="{CD495DA0-4837-4DA6-8B33-2000772EF3BE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452813" y="4852988"/>
                    <a:ext cx="542925" cy="539750"/>
                  </a:xfrm>
                  <a:custGeom>
                    <a:avLst/>
                    <a:gdLst>
                      <a:gd name="T0" fmla="*/ 0 w 342"/>
                      <a:gd name="T1" fmla="*/ 0 h 340"/>
                      <a:gd name="T2" fmla="*/ 0 w 342"/>
                      <a:gd name="T3" fmla="*/ 340 h 340"/>
                      <a:gd name="T4" fmla="*/ 342 w 342"/>
                      <a:gd name="T5" fmla="*/ 340 h 340"/>
                      <a:gd name="T6" fmla="*/ 342 w 342"/>
                      <a:gd name="T7" fmla="*/ 0 h 340"/>
                      <a:gd name="T8" fmla="*/ 0 w 342"/>
                      <a:gd name="T9" fmla="*/ 0 h 340"/>
                      <a:gd name="T10" fmla="*/ 9 w 342"/>
                      <a:gd name="T11" fmla="*/ 7 h 340"/>
                      <a:gd name="T12" fmla="*/ 324 w 342"/>
                      <a:gd name="T13" fmla="*/ 7 h 340"/>
                      <a:gd name="T14" fmla="*/ 9 w 342"/>
                      <a:gd name="T15" fmla="*/ 324 h 340"/>
                      <a:gd name="T16" fmla="*/ 9 w 342"/>
                      <a:gd name="T17" fmla="*/ 7 h 340"/>
                      <a:gd name="T18" fmla="*/ 333 w 342"/>
                      <a:gd name="T19" fmla="*/ 333 h 340"/>
                      <a:gd name="T20" fmla="*/ 17 w 342"/>
                      <a:gd name="T21" fmla="*/ 333 h 340"/>
                      <a:gd name="T22" fmla="*/ 333 w 342"/>
                      <a:gd name="T23" fmla="*/ 16 h 340"/>
                      <a:gd name="T24" fmla="*/ 333 w 342"/>
                      <a:gd name="T25" fmla="*/ 333 h 3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42" h="340">
                        <a:moveTo>
                          <a:pt x="0" y="0"/>
                        </a:moveTo>
                        <a:lnTo>
                          <a:pt x="0" y="340"/>
                        </a:lnTo>
                        <a:lnTo>
                          <a:pt x="342" y="340"/>
                        </a:lnTo>
                        <a:lnTo>
                          <a:pt x="342" y="0"/>
                        </a:lnTo>
                        <a:lnTo>
                          <a:pt x="0" y="0"/>
                        </a:lnTo>
                        <a:close/>
                        <a:moveTo>
                          <a:pt x="9" y="7"/>
                        </a:moveTo>
                        <a:lnTo>
                          <a:pt x="324" y="7"/>
                        </a:lnTo>
                        <a:lnTo>
                          <a:pt x="9" y="324"/>
                        </a:lnTo>
                        <a:lnTo>
                          <a:pt x="9" y="7"/>
                        </a:lnTo>
                        <a:close/>
                        <a:moveTo>
                          <a:pt x="333" y="333"/>
                        </a:moveTo>
                        <a:lnTo>
                          <a:pt x="17" y="333"/>
                        </a:lnTo>
                        <a:lnTo>
                          <a:pt x="333" y="16"/>
                        </a:lnTo>
                        <a:lnTo>
                          <a:pt x="333" y="333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55" name="Freeform 127">
                    <a:extLst>
                      <a:ext uri="{FF2B5EF4-FFF2-40B4-BE49-F238E27FC236}">
                        <a16:creationId xmlns:a16="http://schemas.microsoft.com/office/drawing/2014/main" id="{9EC94D94-C84F-4A68-9808-63188066B8C6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500438" y="4897438"/>
                    <a:ext cx="103188" cy="93663"/>
                  </a:xfrm>
                  <a:custGeom>
                    <a:avLst/>
                    <a:gdLst>
                      <a:gd name="T0" fmla="*/ 34 w 43"/>
                      <a:gd name="T1" fmla="*/ 1 h 39"/>
                      <a:gd name="T2" fmla="*/ 23 w 43"/>
                      <a:gd name="T3" fmla="*/ 0 h 39"/>
                      <a:gd name="T4" fmla="*/ 18 w 43"/>
                      <a:gd name="T5" fmla="*/ 0 h 39"/>
                      <a:gd name="T6" fmla="*/ 6 w 43"/>
                      <a:gd name="T7" fmla="*/ 0 h 39"/>
                      <a:gd name="T8" fmla="*/ 1 w 43"/>
                      <a:gd name="T9" fmla="*/ 0 h 39"/>
                      <a:gd name="T10" fmla="*/ 0 w 43"/>
                      <a:gd name="T11" fmla="*/ 0 h 39"/>
                      <a:gd name="T12" fmla="*/ 0 w 43"/>
                      <a:gd name="T13" fmla="*/ 2 h 39"/>
                      <a:gd name="T14" fmla="*/ 1 w 43"/>
                      <a:gd name="T15" fmla="*/ 2 h 39"/>
                      <a:gd name="T16" fmla="*/ 4 w 43"/>
                      <a:gd name="T17" fmla="*/ 2 h 39"/>
                      <a:gd name="T18" fmla="*/ 5 w 43"/>
                      <a:gd name="T19" fmla="*/ 3 h 39"/>
                      <a:gd name="T20" fmla="*/ 5 w 43"/>
                      <a:gd name="T21" fmla="*/ 12 h 39"/>
                      <a:gd name="T22" fmla="*/ 5 w 43"/>
                      <a:gd name="T23" fmla="*/ 26 h 39"/>
                      <a:gd name="T24" fmla="*/ 5 w 43"/>
                      <a:gd name="T25" fmla="*/ 32 h 39"/>
                      <a:gd name="T26" fmla="*/ 5 w 43"/>
                      <a:gd name="T27" fmla="*/ 36 h 39"/>
                      <a:gd name="T28" fmla="*/ 3 w 43"/>
                      <a:gd name="T29" fmla="*/ 37 h 39"/>
                      <a:gd name="T30" fmla="*/ 2 w 43"/>
                      <a:gd name="T31" fmla="*/ 37 h 39"/>
                      <a:gd name="T32" fmla="*/ 2 w 43"/>
                      <a:gd name="T33" fmla="*/ 38 h 39"/>
                      <a:gd name="T34" fmla="*/ 3 w 43"/>
                      <a:gd name="T35" fmla="*/ 38 h 39"/>
                      <a:gd name="T36" fmla="*/ 9 w 43"/>
                      <a:gd name="T37" fmla="*/ 38 h 39"/>
                      <a:gd name="T38" fmla="*/ 19 w 43"/>
                      <a:gd name="T39" fmla="*/ 38 h 39"/>
                      <a:gd name="T40" fmla="*/ 29 w 43"/>
                      <a:gd name="T41" fmla="*/ 37 h 39"/>
                      <a:gd name="T42" fmla="*/ 36 w 43"/>
                      <a:gd name="T43" fmla="*/ 32 h 39"/>
                      <a:gd name="T44" fmla="*/ 43 w 43"/>
                      <a:gd name="T45" fmla="*/ 17 h 39"/>
                      <a:gd name="T46" fmla="*/ 40 w 43"/>
                      <a:gd name="T47" fmla="*/ 7 h 39"/>
                      <a:gd name="T48" fmla="*/ 34 w 43"/>
                      <a:gd name="T49" fmla="*/ 1 h 39"/>
                      <a:gd name="T50" fmla="*/ 32 w 43"/>
                      <a:gd name="T51" fmla="*/ 28 h 39"/>
                      <a:gd name="T52" fmla="*/ 27 w 43"/>
                      <a:gd name="T53" fmla="*/ 34 h 39"/>
                      <a:gd name="T54" fmla="*/ 18 w 43"/>
                      <a:gd name="T55" fmla="*/ 35 h 39"/>
                      <a:gd name="T56" fmla="*/ 13 w 43"/>
                      <a:gd name="T57" fmla="*/ 35 h 39"/>
                      <a:gd name="T58" fmla="*/ 13 w 43"/>
                      <a:gd name="T59" fmla="*/ 30 h 39"/>
                      <a:gd name="T60" fmla="*/ 13 w 43"/>
                      <a:gd name="T61" fmla="*/ 18 h 39"/>
                      <a:gd name="T62" fmla="*/ 13 w 43"/>
                      <a:gd name="T63" fmla="*/ 3 h 39"/>
                      <a:gd name="T64" fmla="*/ 18 w 43"/>
                      <a:gd name="T65" fmla="*/ 3 h 39"/>
                      <a:gd name="T66" fmla="*/ 26 w 43"/>
                      <a:gd name="T67" fmla="*/ 3 h 39"/>
                      <a:gd name="T68" fmla="*/ 30 w 43"/>
                      <a:gd name="T69" fmla="*/ 6 h 39"/>
                      <a:gd name="T70" fmla="*/ 34 w 43"/>
                      <a:gd name="T71" fmla="*/ 18 h 39"/>
                      <a:gd name="T72" fmla="*/ 32 w 43"/>
                      <a:gd name="T73" fmla="*/ 28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3" h="39">
                        <a:moveTo>
                          <a:pt x="34" y="1"/>
                        </a:moveTo>
                        <a:cubicBezTo>
                          <a:pt x="31" y="0"/>
                          <a:pt x="27" y="0"/>
                          <a:pt x="23" y="0"/>
                        </a:cubicBezTo>
                        <a:cubicBezTo>
                          <a:pt x="21" y="0"/>
                          <a:pt x="19" y="0"/>
                          <a:pt x="18" y="0"/>
                        </a:cubicBezTo>
                        <a:cubicBezTo>
                          <a:pt x="14" y="0"/>
                          <a:pt x="10" y="0"/>
                          <a:pt x="6" y="0"/>
                        </a:cubicBezTo>
                        <a:cubicBezTo>
                          <a:pt x="4" y="0"/>
                          <a:pt x="3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2"/>
                          <a:pt x="4" y="2"/>
                          <a:pt x="4" y="2"/>
                        </a:cubicBezTo>
                        <a:cubicBezTo>
                          <a:pt x="4" y="3"/>
                          <a:pt x="5" y="3"/>
                          <a:pt x="5" y="3"/>
                        </a:cubicBezTo>
                        <a:cubicBezTo>
                          <a:pt x="5" y="5"/>
                          <a:pt x="5" y="8"/>
                          <a:pt x="5" y="12"/>
                        </a:cubicBezTo>
                        <a:cubicBezTo>
                          <a:pt x="5" y="26"/>
                          <a:pt x="5" y="26"/>
                          <a:pt x="5" y="26"/>
                        </a:cubicBezTo>
                        <a:cubicBezTo>
                          <a:pt x="5" y="32"/>
                          <a:pt x="5" y="32"/>
                          <a:pt x="5" y="32"/>
                        </a:cubicBezTo>
                        <a:cubicBezTo>
                          <a:pt x="5" y="34"/>
                          <a:pt x="5" y="35"/>
                          <a:pt x="5" y="36"/>
                        </a:cubicBezTo>
                        <a:cubicBezTo>
                          <a:pt x="5" y="36"/>
                          <a:pt x="4" y="36"/>
                          <a:pt x="3" y="37"/>
                        </a:cubicBezTo>
                        <a:cubicBezTo>
                          <a:pt x="2" y="37"/>
                          <a:pt x="2" y="37"/>
                          <a:pt x="2" y="37"/>
                        </a:cubicBezTo>
                        <a:cubicBezTo>
                          <a:pt x="2" y="38"/>
                          <a:pt x="2" y="38"/>
                          <a:pt x="2" y="38"/>
                        </a:cubicBezTo>
                        <a:cubicBezTo>
                          <a:pt x="3" y="38"/>
                          <a:pt x="3" y="38"/>
                          <a:pt x="3" y="38"/>
                        </a:cubicBezTo>
                        <a:cubicBezTo>
                          <a:pt x="4" y="38"/>
                          <a:pt x="7" y="38"/>
                          <a:pt x="9" y="38"/>
                        </a:cubicBezTo>
                        <a:cubicBezTo>
                          <a:pt x="19" y="38"/>
                          <a:pt x="19" y="38"/>
                          <a:pt x="19" y="38"/>
                        </a:cubicBezTo>
                        <a:cubicBezTo>
                          <a:pt x="23" y="39"/>
                          <a:pt x="26" y="38"/>
                          <a:pt x="29" y="37"/>
                        </a:cubicBezTo>
                        <a:cubicBezTo>
                          <a:pt x="32" y="36"/>
                          <a:pt x="35" y="34"/>
                          <a:pt x="36" y="32"/>
                        </a:cubicBezTo>
                        <a:cubicBezTo>
                          <a:pt x="41" y="28"/>
                          <a:pt x="43" y="23"/>
                          <a:pt x="43" y="17"/>
                        </a:cubicBezTo>
                        <a:cubicBezTo>
                          <a:pt x="43" y="13"/>
                          <a:pt x="42" y="9"/>
                          <a:pt x="40" y="7"/>
                        </a:cubicBezTo>
                        <a:cubicBezTo>
                          <a:pt x="39" y="4"/>
                          <a:pt x="36" y="2"/>
                          <a:pt x="34" y="1"/>
                        </a:cubicBezTo>
                        <a:close/>
                        <a:moveTo>
                          <a:pt x="32" y="28"/>
                        </a:moveTo>
                        <a:cubicBezTo>
                          <a:pt x="31" y="31"/>
                          <a:pt x="29" y="33"/>
                          <a:pt x="27" y="34"/>
                        </a:cubicBezTo>
                        <a:cubicBezTo>
                          <a:pt x="25" y="35"/>
                          <a:pt x="22" y="35"/>
                          <a:pt x="18" y="35"/>
                        </a:cubicBezTo>
                        <a:cubicBezTo>
                          <a:pt x="16" y="35"/>
                          <a:pt x="15" y="35"/>
                          <a:pt x="13" y="35"/>
                        </a:cubicBezTo>
                        <a:cubicBezTo>
                          <a:pt x="13" y="34"/>
                          <a:pt x="13" y="32"/>
                          <a:pt x="13" y="30"/>
                        </a:cubicBezTo>
                        <a:cubicBezTo>
                          <a:pt x="13" y="18"/>
                          <a:pt x="13" y="18"/>
                          <a:pt x="13" y="18"/>
                        </a:cubicBezTo>
                        <a:cubicBezTo>
                          <a:pt x="13" y="10"/>
                          <a:pt x="13" y="5"/>
                          <a:pt x="13" y="3"/>
                        </a:cubicBezTo>
                        <a:cubicBezTo>
                          <a:pt x="15" y="3"/>
                          <a:pt x="16" y="3"/>
                          <a:pt x="18" y="3"/>
                        </a:cubicBezTo>
                        <a:cubicBezTo>
                          <a:pt x="21" y="3"/>
                          <a:pt x="24" y="3"/>
                          <a:pt x="26" y="3"/>
                        </a:cubicBezTo>
                        <a:cubicBezTo>
                          <a:pt x="28" y="4"/>
                          <a:pt x="29" y="5"/>
                          <a:pt x="30" y="6"/>
                        </a:cubicBezTo>
                        <a:cubicBezTo>
                          <a:pt x="33" y="9"/>
                          <a:pt x="34" y="13"/>
                          <a:pt x="34" y="18"/>
                        </a:cubicBezTo>
                        <a:cubicBezTo>
                          <a:pt x="34" y="22"/>
                          <a:pt x="33" y="25"/>
                          <a:pt x="32" y="28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56" name="Freeform 128">
                    <a:extLst>
                      <a:ext uri="{FF2B5EF4-FFF2-40B4-BE49-F238E27FC236}">
                        <a16:creationId xmlns:a16="http://schemas.microsoft.com/office/drawing/2014/main" id="{EC18F669-ECB3-4E50-827C-039089E6007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14738" y="4895851"/>
                    <a:ext cx="87313" cy="95250"/>
                  </a:xfrm>
                  <a:custGeom>
                    <a:avLst/>
                    <a:gdLst>
                      <a:gd name="T0" fmla="*/ 35 w 36"/>
                      <a:gd name="T1" fmla="*/ 34 h 40"/>
                      <a:gd name="T2" fmla="*/ 24 w 36"/>
                      <a:gd name="T3" fmla="*/ 37 h 40"/>
                      <a:gd name="T4" fmla="*/ 15 w 36"/>
                      <a:gd name="T5" fmla="*/ 34 h 40"/>
                      <a:gd name="T6" fmla="*/ 8 w 36"/>
                      <a:gd name="T7" fmla="*/ 19 h 40"/>
                      <a:gd name="T8" fmla="*/ 12 w 36"/>
                      <a:gd name="T9" fmla="*/ 8 h 40"/>
                      <a:gd name="T10" fmla="*/ 22 w 36"/>
                      <a:gd name="T11" fmla="*/ 3 h 40"/>
                      <a:gd name="T12" fmla="*/ 32 w 36"/>
                      <a:gd name="T13" fmla="*/ 7 h 40"/>
                      <a:gd name="T14" fmla="*/ 32 w 36"/>
                      <a:gd name="T15" fmla="*/ 12 h 40"/>
                      <a:gd name="T16" fmla="*/ 33 w 36"/>
                      <a:gd name="T17" fmla="*/ 12 h 40"/>
                      <a:gd name="T18" fmla="*/ 34 w 36"/>
                      <a:gd name="T19" fmla="*/ 12 h 40"/>
                      <a:gd name="T20" fmla="*/ 35 w 36"/>
                      <a:gd name="T21" fmla="*/ 12 h 40"/>
                      <a:gd name="T22" fmla="*/ 36 w 36"/>
                      <a:gd name="T23" fmla="*/ 3 h 40"/>
                      <a:gd name="T24" fmla="*/ 35 w 36"/>
                      <a:gd name="T25" fmla="*/ 3 h 40"/>
                      <a:gd name="T26" fmla="*/ 22 w 36"/>
                      <a:gd name="T27" fmla="*/ 0 h 40"/>
                      <a:gd name="T28" fmla="*/ 6 w 36"/>
                      <a:gd name="T29" fmla="*/ 6 h 40"/>
                      <a:gd name="T30" fmla="*/ 0 w 36"/>
                      <a:gd name="T31" fmla="*/ 20 h 40"/>
                      <a:gd name="T32" fmla="*/ 2 w 36"/>
                      <a:gd name="T33" fmla="*/ 30 h 40"/>
                      <a:gd name="T34" fmla="*/ 22 w 36"/>
                      <a:gd name="T35" fmla="*/ 40 h 40"/>
                      <a:gd name="T36" fmla="*/ 35 w 36"/>
                      <a:gd name="T37" fmla="*/ 37 h 40"/>
                      <a:gd name="T38" fmla="*/ 36 w 36"/>
                      <a:gd name="T39" fmla="*/ 35 h 40"/>
                      <a:gd name="T40" fmla="*/ 35 w 36"/>
                      <a:gd name="T41" fmla="*/ 34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6" h="40">
                        <a:moveTo>
                          <a:pt x="35" y="34"/>
                        </a:moveTo>
                        <a:cubicBezTo>
                          <a:pt x="32" y="36"/>
                          <a:pt x="28" y="37"/>
                          <a:pt x="24" y="37"/>
                        </a:cubicBezTo>
                        <a:cubicBezTo>
                          <a:pt x="20" y="37"/>
                          <a:pt x="17" y="36"/>
                          <a:pt x="15" y="34"/>
                        </a:cubicBezTo>
                        <a:cubicBezTo>
                          <a:pt x="10" y="30"/>
                          <a:pt x="8" y="25"/>
                          <a:pt x="8" y="19"/>
                        </a:cubicBezTo>
                        <a:cubicBezTo>
                          <a:pt x="8" y="14"/>
                          <a:pt x="9" y="10"/>
                          <a:pt x="12" y="8"/>
                        </a:cubicBezTo>
                        <a:cubicBezTo>
                          <a:pt x="14" y="5"/>
                          <a:pt x="18" y="3"/>
                          <a:pt x="22" y="3"/>
                        </a:cubicBezTo>
                        <a:cubicBezTo>
                          <a:pt x="27" y="3"/>
                          <a:pt x="30" y="5"/>
                          <a:pt x="32" y="7"/>
                        </a:cubicBezTo>
                        <a:cubicBezTo>
                          <a:pt x="32" y="8"/>
                          <a:pt x="32" y="10"/>
                          <a:pt x="32" y="12"/>
                        </a:cubicBezTo>
                        <a:cubicBezTo>
                          <a:pt x="33" y="12"/>
                          <a:pt x="33" y="12"/>
                          <a:pt x="33" y="12"/>
                        </a:cubicBezTo>
                        <a:cubicBezTo>
                          <a:pt x="34" y="12"/>
                          <a:pt x="34" y="12"/>
                          <a:pt x="34" y="12"/>
                        </a:cubicBezTo>
                        <a:cubicBezTo>
                          <a:pt x="35" y="12"/>
                          <a:pt x="35" y="12"/>
                          <a:pt x="35" y="12"/>
                        </a:cubicBezTo>
                        <a:cubicBezTo>
                          <a:pt x="35" y="8"/>
                          <a:pt x="35" y="5"/>
                          <a:pt x="36" y="3"/>
                        </a:cubicBezTo>
                        <a:cubicBezTo>
                          <a:pt x="35" y="3"/>
                          <a:pt x="35" y="3"/>
                          <a:pt x="35" y="3"/>
                        </a:cubicBezTo>
                        <a:cubicBezTo>
                          <a:pt x="31" y="1"/>
                          <a:pt x="27" y="0"/>
                          <a:pt x="22" y="0"/>
                        </a:cubicBezTo>
                        <a:cubicBezTo>
                          <a:pt x="15" y="0"/>
                          <a:pt x="10" y="2"/>
                          <a:pt x="6" y="6"/>
                        </a:cubicBezTo>
                        <a:cubicBezTo>
                          <a:pt x="2" y="9"/>
                          <a:pt x="0" y="14"/>
                          <a:pt x="0" y="20"/>
                        </a:cubicBezTo>
                        <a:cubicBezTo>
                          <a:pt x="0" y="24"/>
                          <a:pt x="0" y="27"/>
                          <a:pt x="2" y="30"/>
                        </a:cubicBezTo>
                        <a:cubicBezTo>
                          <a:pt x="6" y="37"/>
                          <a:pt x="12" y="40"/>
                          <a:pt x="22" y="40"/>
                        </a:cubicBezTo>
                        <a:cubicBezTo>
                          <a:pt x="26" y="40"/>
                          <a:pt x="31" y="39"/>
                          <a:pt x="35" y="37"/>
                        </a:cubicBezTo>
                        <a:cubicBezTo>
                          <a:pt x="36" y="35"/>
                          <a:pt x="36" y="35"/>
                          <a:pt x="36" y="35"/>
                        </a:cubicBezTo>
                        <a:lnTo>
                          <a:pt x="35" y="34"/>
                        </a:ln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57" name="Freeform 129">
                    <a:extLst>
                      <a:ext uri="{FF2B5EF4-FFF2-40B4-BE49-F238E27FC236}">
                        <a16:creationId xmlns:a16="http://schemas.microsoft.com/office/drawing/2014/main" id="{DDEC407E-FE5E-4824-8473-4E3279ECFB87}"/>
                      </a:ext>
                    </a:extLst>
                  </p:cNvPr>
                  <p:cNvSpPr>
                    <a:spLocks noEditPoints="1"/>
                  </p:cNvSpPr>
                  <p:nvPr/>
                </p:nvSpPr>
                <p:spPr bwMode="auto">
                  <a:xfrm>
                    <a:off x="3741738" y="5249863"/>
                    <a:ext cx="103188" cy="93663"/>
                  </a:xfrm>
                  <a:custGeom>
                    <a:avLst/>
                    <a:gdLst>
                      <a:gd name="T0" fmla="*/ 1 w 43"/>
                      <a:gd name="T1" fmla="*/ 2 h 39"/>
                      <a:gd name="T2" fmla="*/ 4 w 43"/>
                      <a:gd name="T3" fmla="*/ 3 h 39"/>
                      <a:gd name="T4" fmla="*/ 5 w 43"/>
                      <a:gd name="T5" fmla="*/ 4 h 39"/>
                      <a:gd name="T6" fmla="*/ 5 w 43"/>
                      <a:gd name="T7" fmla="*/ 12 h 39"/>
                      <a:gd name="T8" fmla="*/ 5 w 43"/>
                      <a:gd name="T9" fmla="*/ 26 h 39"/>
                      <a:gd name="T10" fmla="*/ 5 w 43"/>
                      <a:gd name="T11" fmla="*/ 32 h 39"/>
                      <a:gd name="T12" fmla="*/ 5 w 43"/>
                      <a:gd name="T13" fmla="*/ 36 h 39"/>
                      <a:gd name="T14" fmla="*/ 3 w 43"/>
                      <a:gd name="T15" fmla="*/ 37 h 39"/>
                      <a:gd name="T16" fmla="*/ 2 w 43"/>
                      <a:gd name="T17" fmla="*/ 38 h 39"/>
                      <a:gd name="T18" fmla="*/ 2 w 43"/>
                      <a:gd name="T19" fmla="*/ 38 h 39"/>
                      <a:gd name="T20" fmla="*/ 3 w 43"/>
                      <a:gd name="T21" fmla="*/ 39 h 39"/>
                      <a:gd name="T22" fmla="*/ 9 w 43"/>
                      <a:gd name="T23" fmla="*/ 39 h 39"/>
                      <a:gd name="T24" fmla="*/ 19 w 43"/>
                      <a:gd name="T25" fmla="*/ 39 h 39"/>
                      <a:gd name="T26" fmla="*/ 29 w 43"/>
                      <a:gd name="T27" fmla="*/ 37 h 39"/>
                      <a:gd name="T28" fmla="*/ 37 w 43"/>
                      <a:gd name="T29" fmla="*/ 32 h 39"/>
                      <a:gd name="T30" fmla="*/ 43 w 43"/>
                      <a:gd name="T31" fmla="*/ 17 h 39"/>
                      <a:gd name="T32" fmla="*/ 40 w 43"/>
                      <a:gd name="T33" fmla="*/ 7 h 39"/>
                      <a:gd name="T34" fmla="*/ 34 w 43"/>
                      <a:gd name="T35" fmla="*/ 2 h 39"/>
                      <a:gd name="T36" fmla="*/ 23 w 43"/>
                      <a:gd name="T37" fmla="*/ 0 h 39"/>
                      <a:gd name="T38" fmla="*/ 18 w 43"/>
                      <a:gd name="T39" fmla="*/ 0 h 39"/>
                      <a:gd name="T40" fmla="*/ 6 w 43"/>
                      <a:gd name="T41" fmla="*/ 0 h 39"/>
                      <a:gd name="T42" fmla="*/ 1 w 43"/>
                      <a:gd name="T43" fmla="*/ 0 h 39"/>
                      <a:gd name="T44" fmla="*/ 0 w 43"/>
                      <a:gd name="T45" fmla="*/ 0 h 39"/>
                      <a:gd name="T46" fmla="*/ 0 w 43"/>
                      <a:gd name="T47" fmla="*/ 2 h 39"/>
                      <a:gd name="T48" fmla="*/ 1 w 43"/>
                      <a:gd name="T49" fmla="*/ 2 h 39"/>
                      <a:gd name="T50" fmla="*/ 13 w 43"/>
                      <a:gd name="T51" fmla="*/ 3 h 39"/>
                      <a:gd name="T52" fmla="*/ 18 w 43"/>
                      <a:gd name="T53" fmla="*/ 3 h 39"/>
                      <a:gd name="T54" fmla="*/ 26 w 43"/>
                      <a:gd name="T55" fmla="*/ 4 h 39"/>
                      <a:gd name="T56" fmla="*/ 31 w 43"/>
                      <a:gd name="T57" fmla="*/ 7 h 39"/>
                      <a:gd name="T58" fmla="*/ 34 w 43"/>
                      <a:gd name="T59" fmla="*/ 18 h 39"/>
                      <a:gd name="T60" fmla="*/ 32 w 43"/>
                      <a:gd name="T61" fmla="*/ 28 h 39"/>
                      <a:gd name="T62" fmla="*/ 27 w 43"/>
                      <a:gd name="T63" fmla="*/ 34 h 39"/>
                      <a:gd name="T64" fmla="*/ 18 w 43"/>
                      <a:gd name="T65" fmla="*/ 36 h 39"/>
                      <a:gd name="T66" fmla="*/ 13 w 43"/>
                      <a:gd name="T67" fmla="*/ 35 h 39"/>
                      <a:gd name="T68" fmla="*/ 13 w 43"/>
                      <a:gd name="T69" fmla="*/ 30 h 39"/>
                      <a:gd name="T70" fmla="*/ 13 w 43"/>
                      <a:gd name="T71" fmla="*/ 18 h 39"/>
                      <a:gd name="T72" fmla="*/ 13 w 43"/>
                      <a:gd name="T73" fmla="*/ 3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43" h="39">
                        <a:moveTo>
                          <a:pt x="1" y="2"/>
                        </a:moveTo>
                        <a:cubicBezTo>
                          <a:pt x="3" y="2"/>
                          <a:pt x="4" y="3"/>
                          <a:pt x="4" y="3"/>
                        </a:cubicBezTo>
                        <a:cubicBezTo>
                          <a:pt x="4" y="3"/>
                          <a:pt x="5" y="3"/>
                          <a:pt x="5" y="4"/>
                        </a:cubicBezTo>
                        <a:cubicBezTo>
                          <a:pt x="5" y="5"/>
                          <a:pt x="5" y="8"/>
                          <a:pt x="5" y="12"/>
                        </a:cubicBezTo>
                        <a:cubicBezTo>
                          <a:pt x="5" y="26"/>
                          <a:pt x="5" y="26"/>
                          <a:pt x="5" y="26"/>
                        </a:cubicBezTo>
                        <a:cubicBezTo>
                          <a:pt x="5" y="32"/>
                          <a:pt x="5" y="32"/>
                          <a:pt x="5" y="32"/>
                        </a:cubicBezTo>
                        <a:cubicBezTo>
                          <a:pt x="5" y="34"/>
                          <a:pt x="5" y="35"/>
                          <a:pt x="5" y="36"/>
                        </a:cubicBezTo>
                        <a:cubicBezTo>
                          <a:pt x="5" y="36"/>
                          <a:pt x="4" y="37"/>
                          <a:pt x="3" y="37"/>
                        </a:cubicBezTo>
                        <a:cubicBezTo>
                          <a:pt x="2" y="38"/>
                          <a:pt x="2" y="38"/>
                          <a:pt x="2" y="38"/>
                        </a:cubicBezTo>
                        <a:cubicBezTo>
                          <a:pt x="2" y="38"/>
                          <a:pt x="2" y="38"/>
                          <a:pt x="2" y="38"/>
                        </a:cubicBezTo>
                        <a:cubicBezTo>
                          <a:pt x="3" y="39"/>
                          <a:pt x="3" y="39"/>
                          <a:pt x="3" y="39"/>
                        </a:cubicBezTo>
                        <a:cubicBezTo>
                          <a:pt x="4" y="39"/>
                          <a:pt x="7" y="39"/>
                          <a:pt x="9" y="39"/>
                        </a:cubicBezTo>
                        <a:cubicBezTo>
                          <a:pt x="19" y="39"/>
                          <a:pt x="19" y="39"/>
                          <a:pt x="19" y="39"/>
                        </a:cubicBezTo>
                        <a:cubicBezTo>
                          <a:pt x="23" y="39"/>
                          <a:pt x="26" y="38"/>
                          <a:pt x="29" y="37"/>
                        </a:cubicBezTo>
                        <a:cubicBezTo>
                          <a:pt x="32" y="36"/>
                          <a:pt x="35" y="34"/>
                          <a:pt x="37" y="32"/>
                        </a:cubicBezTo>
                        <a:cubicBezTo>
                          <a:pt x="41" y="28"/>
                          <a:pt x="43" y="23"/>
                          <a:pt x="43" y="17"/>
                        </a:cubicBezTo>
                        <a:cubicBezTo>
                          <a:pt x="43" y="13"/>
                          <a:pt x="42" y="10"/>
                          <a:pt x="40" y="7"/>
                        </a:cubicBezTo>
                        <a:cubicBezTo>
                          <a:pt x="39" y="5"/>
                          <a:pt x="36" y="3"/>
                          <a:pt x="34" y="2"/>
                        </a:cubicBezTo>
                        <a:cubicBezTo>
                          <a:pt x="31" y="0"/>
                          <a:pt x="28" y="0"/>
                          <a:pt x="23" y="0"/>
                        </a:cubicBezTo>
                        <a:cubicBezTo>
                          <a:pt x="21" y="0"/>
                          <a:pt x="19" y="0"/>
                          <a:pt x="18" y="0"/>
                        </a:cubicBezTo>
                        <a:cubicBezTo>
                          <a:pt x="14" y="0"/>
                          <a:pt x="10" y="0"/>
                          <a:pt x="6" y="0"/>
                        </a:cubicBezTo>
                        <a:cubicBezTo>
                          <a:pt x="4" y="0"/>
                          <a:pt x="3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lnTo>
                          <a:pt x="1" y="2"/>
                        </a:lnTo>
                        <a:close/>
                        <a:moveTo>
                          <a:pt x="13" y="3"/>
                        </a:moveTo>
                        <a:cubicBezTo>
                          <a:pt x="15" y="3"/>
                          <a:pt x="16" y="3"/>
                          <a:pt x="18" y="3"/>
                        </a:cubicBezTo>
                        <a:cubicBezTo>
                          <a:pt x="21" y="3"/>
                          <a:pt x="24" y="3"/>
                          <a:pt x="26" y="4"/>
                        </a:cubicBezTo>
                        <a:cubicBezTo>
                          <a:pt x="28" y="4"/>
                          <a:pt x="29" y="5"/>
                          <a:pt x="31" y="7"/>
                        </a:cubicBezTo>
                        <a:cubicBezTo>
                          <a:pt x="33" y="9"/>
                          <a:pt x="34" y="13"/>
                          <a:pt x="34" y="18"/>
                        </a:cubicBezTo>
                        <a:cubicBezTo>
                          <a:pt x="34" y="22"/>
                          <a:pt x="34" y="25"/>
                          <a:pt x="32" y="28"/>
                        </a:cubicBezTo>
                        <a:cubicBezTo>
                          <a:pt x="31" y="31"/>
                          <a:pt x="29" y="33"/>
                          <a:pt x="27" y="34"/>
                        </a:cubicBezTo>
                        <a:cubicBezTo>
                          <a:pt x="25" y="35"/>
                          <a:pt x="22" y="36"/>
                          <a:pt x="18" y="36"/>
                        </a:cubicBezTo>
                        <a:cubicBezTo>
                          <a:pt x="17" y="36"/>
                          <a:pt x="15" y="36"/>
                          <a:pt x="13" y="35"/>
                        </a:cubicBezTo>
                        <a:cubicBezTo>
                          <a:pt x="13" y="34"/>
                          <a:pt x="13" y="33"/>
                          <a:pt x="13" y="30"/>
                        </a:cubicBezTo>
                        <a:cubicBezTo>
                          <a:pt x="13" y="18"/>
                          <a:pt x="13" y="18"/>
                          <a:pt x="13" y="18"/>
                        </a:cubicBezTo>
                        <a:cubicBezTo>
                          <a:pt x="13" y="10"/>
                          <a:pt x="13" y="5"/>
                          <a:pt x="13" y="3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  <p:sp>
                <p:nvSpPr>
                  <p:cNvPr id="58" name="Freeform 130">
                    <a:extLst>
                      <a:ext uri="{FF2B5EF4-FFF2-40B4-BE49-F238E27FC236}">
                        <a16:creationId xmlns:a16="http://schemas.microsoft.com/office/drawing/2014/main" id="{89C86E8D-52C6-40A4-82BC-C32693D35DA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856038" y="5248276"/>
                    <a:ext cx="87313" cy="96838"/>
                  </a:xfrm>
                  <a:custGeom>
                    <a:avLst/>
                    <a:gdLst>
                      <a:gd name="T0" fmla="*/ 22 w 36"/>
                      <a:gd name="T1" fmla="*/ 41 h 41"/>
                      <a:gd name="T2" fmla="*/ 35 w 36"/>
                      <a:gd name="T3" fmla="*/ 38 h 41"/>
                      <a:gd name="T4" fmla="*/ 36 w 36"/>
                      <a:gd name="T5" fmla="*/ 35 h 41"/>
                      <a:gd name="T6" fmla="*/ 35 w 36"/>
                      <a:gd name="T7" fmla="*/ 34 h 41"/>
                      <a:gd name="T8" fmla="*/ 25 w 36"/>
                      <a:gd name="T9" fmla="*/ 37 h 41"/>
                      <a:gd name="T10" fmla="*/ 15 w 36"/>
                      <a:gd name="T11" fmla="*/ 34 h 41"/>
                      <a:gd name="T12" fmla="*/ 8 w 36"/>
                      <a:gd name="T13" fmla="*/ 19 h 41"/>
                      <a:gd name="T14" fmla="*/ 12 w 36"/>
                      <a:gd name="T15" fmla="*/ 8 h 41"/>
                      <a:gd name="T16" fmla="*/ 22 w 36"/>
                      <a:gd name="T17" fmla="*/ 4 h 41"/>
                      <a:gd name="T18" fmla="*/ 32 w 36"/>
                      <a:gd name="T19" fmla="*/ 7 h 41"/>
                      <a:gd name="T20" fmla="*/ 33 w 36"/>
                      <a:gd name="T21" fmla="*/ 12 h 41"/>
                      <a:gd name="T22" fmla="*/ 33 w 36"/>
                      <a:gd name="T23" fmla="*/ 12 h 41"/>
                      <a:gd name="T24" fmla="*/ 34 w 36"/>
                      <a:gd name="T25" fmla="*/ 12 h 41"/>
                      <a:gd name="T26" fmla="*/ 35 w 36"/>
                      <a:gd name="T27" fmla="*/ 12 h 41"/>
                      <a:gd name="T28" fmla="*/ 36 w 36"/>
                      <a:gd name="T29" fmla="*/ 3 h 41"/>
                      <a:gd name="T30" fmla="*/ 35 w 36"/>
                      <a:gd name="T31" fmla="*/ 3 h 41"/>
                      <a:gd name="T32" fmla="*/ 22 w 36"/>
                      <a:gd name="T33" fmla="*/ 0 h 41"/>
                      <a:gd name="T34" fmla="*/ 6 w 36"/>
                      <a:gd name="T35" fmla="*/ 6 h 41"/>
                      <a:gd name="T36" fmla="*/ 0 w 36"/>
                      <a:gd name="T37" fmla="*/ 20 h 41"/>
                      <a:gd name="T38" fmla="*/ 2 w 36"/>
                      <a:gd name="T39" fmla="*/ 30 h 41"/>
                      <a:gd name="T40" fmla="*/ 22 w 36"/>
                      <a:gd name="T41" fmla="*/ 41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6" h="41">
                        <a:moveTo>
                          <a:pt x="22" y="41"/>
                        </a:moveTo>
                        <a:cubicBezTo>
                          <a:pt x="26" y="41"/>
                          <a:pt x="31" y="40"/>
                          <a:pt x="35" y="38"/>
                        </a:cubicBezTo>
                        <a:cubicBezTo>
                          <a:pt x="36" y="35"/>
                          <a:pt x="36" y="35"/>
                          <a:pt x="36" y="35"/>
                        </a:cubicBezTo>
                        <a:cubicBezTo>
                          <a:pt x="35" y="34"/>
                          <a:pt x="35" y="34"/>
                          <a:pt x="35" y="34"/>
                        </a:cubicBezTo>
                        <a:cubicBezTo>
                          <a:pt x="32" y="36"/>
                          <a:pt x="28" y="37"/>
                          <a:pt x="25" y="37"/>
                        </a:cubicBezTo>
                        <a:cubicBezTo>
                          <a:pt x="20" y="37"/>
                          <a:pt x="17" y="36"/>
                          <a:pt x="15" y="34"/>
                        </a:cubicBezTo>
                        <a:cubicBezTo>
                          <a:pt x="10" y="31"/>
                          <a:pt x="8" y="26"/>
                          <a:pt x="8" y="19"/>
                        </a:cubicBezTo>
                        <a:cubicBezTo>
                          <a:pt x="8" y="14"/>
                          <a:pt x="9" y="11"/>
                          <a:pt x="12" y="8"/>
                        </a:cubicBezTo>
                        <a:cubicBezTo>
                          <a:pt x="14" y="5"/>
                          <a:pt x="18" y="4"/>
                          <a:pt x="22" y="4"/>
                        </a:cubicBezTo>
                        <a:cubicBezTo>
                          <a:pt x="27" y="4"/>
                          <a:pt x="30" y="5"/>
                          <a:pt x="32" y="7"/>
                        </a:cubicBezTo>
                        <a:cubicBezTo>
                          <a:pt x="32" y="8"/>
                          <a:pt x="32" y="10"/>
                          <a:pt x="33" y="12"/>
                        </a:cubicBezTo>
                        <a:cubicBezTo>
                          <a:pt x="33" y="12"/>
                          <a:pt x="33" y="12"/>
                          <a:pt x="33" y="12"/>
                        </a:cubicBezTo>
                        <a:cubicBezTo>
                          <a:pt x="34" y="12"/>
                          <a:pt x="34" y="12"/>
                          <a:pt x="34" y="12"/>
                        </a:cubicBezTo>
                        <a:cubicBezTo>
                          <a:pt x="35" y="12"/>
                          <a:pt x="35" y="12"/>
                          <a:pt x="35" y="12"/>
                        </a:cubicBezTo>
                        <a:cubicBezTo>
                          <a:pt x="35" y="9"/>
                          <a:pt x="35" y="6"/>
                          <a:pt x="36" y="3"/>
                        </a:cubicBezTo>
                        <a:cubicBezTo>
                          <a:pt x="35" y="3"/>
                          <a:pt x="35" y="3"/>
                          <a:pt x="35" y="3"/>
                        </a:cubicBezTo>
                        <a:cubicBezTo>
                          <a:pt x="31" y="1"/>
                          <a:pt x="27" y="0"/>
                          <a:pt x="22" y="0"/>
                        </a:cubicBezTo>
                        <a:cubicBezTo>
                          <a:pt x="15" y="0"/>
                          <a:pt x="10" y="2"/>
                          <a:pt x="6" y="6"/>
                        </a:cubicBezTo>
                        <a:cubicBezTo>
                          <a:pt x="2" y="9"/>
                          <a:pt x="0" y="14"/>
                          <a:pt x="0" y="20"/>
                        </a:cubicBezTo>
                        <a:cubicBezTo>
                          <a:pt x="0" y="24"/>
                          <a:pt x="1" y="27"/>
                          <a:pt x="2" y="30"/>
                        </a:cubicBezTo>
                        <a:cubicBezTo>
                          <a:pt x="6" y="37"/>
                          <a:pt x="12" y="41"/>
                          <a:pt x="22" y="41"/>
                        </a:cubicBezTo>
                        <a:close/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de-DE"/>
                  </a:p>
                </p:txBody>
              </p:sp>
            </p:grpSp>
            <p:sp>
              <p:nvSpPr>
                <p:cNvPr id="53" name="Freeform 76">
                  <a:extLst>
                    <a:ext uri="{FF2B5EF4-FFF2-40B4-BE49-F238E27FC236}">
                      <a16:creationId xmlns:a16="http://schemas.microsoft.com/office/drawing/2014/main" id="{E8B9B4EB-0C3E-4A6F-B900-AB7C769165F7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3308889" y="4352433"/>
                  <a:ext cx="882569" cy="887745"/>
                </a:xfrm>
                <a:custGeom>
                  <a:avLst/>
                  <a:gdLst>
                    <a:gd name="T0" fmla="*/ 0 w 341"/>
                    <a:gd name="T1" fmla="*/ 0 h 343"/>
                    <a:gd name="T2" fmla="*/ 0 w 341"/>
                    <a:gd name="T3" fmla="*/ 343 h 343"/>
                    <a:gd name="T4" fmla="*/ 341 w 341"/>
                    <a:gd name="T5" fmla="*/ 343 h 343"/>
                    <a:gd name="T6" fmla="*/ 341 w 341"/>
                    <a:gd name="T7" fmla="*/ 0 h 343"/>
                    <a:gd name="T8" fmla="*/ 0 w 341"/>
                    <a:gd name="T9" fmla="*/ 0 h 343"/>
                    <a:gd name="T10" fmla="*/ 332 w 341"/>
                    <a:gd name="T11" fmla="*/ 334 h 343"/>
                    <a:gd name="T12" fmla="*/ 9 w 341"/>
                    <a:gd name="T13" fmla="*/ 334 h 343"/>
                    <a:gd name="T14" fmla="*/ 9 w 341"/>
                    <a:gd name="T15" fmla="*/ 9 h 343"/>
                    <a:gd name="T16" fmla="*/ 332 w 341"/>
                    <a:gd name="T17" fmla="*/ 9 h 343"/>
                    <a:gd name="T18" fmla="*/ 332 w 341"/>
                    <a:gd name="T19" fmla="*/ 334 h 343"/>
                    <a:gd name="T20" fmla="*/ 191 w 341"/>
                    <a:gd name="T21" fmla="*/ 254 h 343"/>
                    <a:gd name="T22" fmla="*/ 179 w 341"/>
                    <a:gd name="T23" fmla="*/ 254 h 343"/>
                    <a:gd name="T24" fmla="*/ 179 w 341"/>
                    <a:gd name="T25" fmla="*/ 89 h 343"/>
                    <a:gd name="T26" fmla="*/ 191 w 341"/>
                    <a:gd name="T27" fmla="*/ 89 h 343"/>
                    <a:gd name="T28" fmla="*/ 191 w 341"/>
                    <a:gd name="T29" fmla="*/ 166 h 343"/>
                    <a:gd name="T30" fmla="*/ 307 w 341"/>
                    <a:gd name="T31" fmla="*/ 166 h 343"/>
                    <a:gd name="T32" fmla="*/ 307 w 341"/>
                    <a:gd name="T33" fmla="*/ 178 h 343"/>
                    <a:gd name="T34" fmla="*/ 191 w 341"/>
                    <a:gd name="T35" fmla="*/ 178 h 343"/>
                    <a:gd name="T36" fmla="*/ 191 w 341"/>
                    <a:gd name="T37" fmla="*/ 254 h 343"/>
                    <a:gd name="T38" fmla="*/ 140 w 341"/>
                    <a:gd name="T39" fmla="*/ 178 h 343"/>
                    <a:gd name="T40" fmla="*/ 34 w 341"/>
                    <a:gd name="T41" fmla="*/ 178 h 343"/>
                    <a:gd name="T42" fmla="*/ 34 w 341"/>
                    <a:gd name="T43" fmla="*/ 166 h 343"/>
                    <a:gd name="T44" fmla="*/ 140 w 341"/>
                    <a:gd name="T45" fmla="*/ 166 h 343"/>
                    <a:gd name="T46" fmla="*/ 140 w 341"/>
                    <a:gd name="T47" fmla="*/ 126 h 343"/>
                    <a:gd name="T48" fmla="*/ 164 w 341"/>
                    <a:gd name="T49" fmla="*/ 126 h 343"/>
                    <a:gd name="T50" fmla="*/ 164 w 341"/>
                    <a:gd name="T51" fmla="*/ 219 h 343"/>
                    <a:gd name="T52" fmla="*/ 140 w 341"/>
                    <a:gd name="T53" fmla="*/ 219 h 343"/>
                    <a:gd name="T54" fmla="*/ 140 w 341"/>
                    <a:gd name="T55" fmla="*/ 178 h 3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</a:cxnLst>
                  <a:rect l="0" t="0" r="r" b="b"/>
                  <a:pathLst>
                    <a:path w="341" h="343">
                      <a:moveTo>
                        <a:pt x="0" y="0"/>
                      </a:moveTo>
                      <a:lnTo>
                        <a:pt x="0" y="343"/>
                      </a:lnTo>
                      <a:lnTo>
                        <a:pt x="341" y="343"/>
                      </a:lnTo>
                      <a:lnTo>
                        <a:pt x="341" y="0"/>
                      </a:lnTo>
                      <a:lnTo>
                        <a:pt x="0" y="0"/>
                      </a:lnTo>
                      <a:close/>
                      <a:moveTo>
                        <a:pt x="332" y="334"/>
                      </a:moveTo>
                      <a:lnTo>
                        <a:pt x="9" y="334"/>
                      </a:lnTo>
                      <a:lnTo>
                        <a:pt x="9" y="9"/>
                      </a:lnTo>
                      <a:lnTo>
                        <a:pt x="332" y="9"/>
                      </a:lnTo>
                      <a:lnTo>
                        <a:pt x="332" y="334"/>
                      </a:lnTo>
                      <a:close/>
                      <a:moveTo>
                        <a:pt x="191" y="254"/>
                      </a:moveTo>
                      <a:lnTo>
                        <a:pt x="179" y="254"/>
                      </a:lnTo>
                      <a:lnTo>
                        <a:pt x="179" y="89"/>
                      </a:lnTo>
                      <a:lnTo>
                        <a:pt x="191" y="89"/>
                      </a:lnTo>
                      <a:lnTo>
                        <a:pt x="191" y="166"/>
                      </a:lnTo>
                      <a:lnTo>
                        <a:pt x="307" y="166"/>
                      </a:lnTo>
                      <a:lnTo>
                        <a:pt x="307" y="178"/>
                      </a:lnTo>
                      <a:lnTo>
                        <a:pt x="191" y="178"/>
                      </a:lnTo>
                      <a:lnTo>
                        <a:pt x="191" y="254"/>
                      </a:lnTo>
                      <a:close/>
                      <a:moveTo>
                        <a:pt x="140" y="178"/>
                      </a:moveTo>
                      <a:lnTo>
                        <a:pt x="34" y="178"/>
                      </a:lnTo>
                      <a:lnTo>
                        <a:pt x="34" y="166"/>
                      </a:lnTo>
                      <a:lnTo>
                        <a:pt x="140" y="166"/>
                      </a:lnTo>
                      <a:lnTo>
                        <a:pt x="140" y="126"/>
                      </a:lnTo>
                      <a:lnTo>
                        <a:pt x="164" y="126"/>
                      </a:lnTo>
                      <a:lnTo>
                        <a:pt x="164" y="219"/>
                      </a:lnTo>
                      <a:lnTo>
                        <a:pt x="140" y="219"/>
                      </a:lnTo>
                      <a:lnTo>
                        <a:pt x="140" y="178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de-DE"/>
                </a:p>
              </p:txBody>
            </p:sp>
          </p:grpSp>
          <p:cxnSp>
            <p:nvCxnSpPr>
              <p:cNvPr id="71" name="Gerader Verbinder 70"/>
              <p:cNvCxnSpPr/>
              <p:nvPr/>
            </p:nvCxnSpPr>
            <p:spPr>
              <a:xfrm>
                <a:off x="4731484" y="3714204"/>
                <a:ext cx="0" cy="219675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Gerader Verbinder 74"/>
              <p:cNvCxnSpPr/>
              <p:nvPr/>
            </p:nvCxnSpPr>
            <p:spPr>
              <a:xfrm>
                <a:off x="4731484" y="2726036"/>
                <a:ext cx="0" cy="108188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8" name="Gerader Verbinder 77"/>
            <p:cNvCxnSpPr>
              <a:stCxn id="5" idx="57"/>
            </p:cNvCxnSpPr>
            <p:nvPr/>
          </p:nvCxnSpPr>
          <p:spPr>
            <a:xfrm flipH="1">
              <a:off x="5097531" y="2476955"/>
              <a:ext cx="0" cy="24225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Gerader Verbinder 78"/>
            <p:cNvCxnSpPr/>
            <p:nvPr/>
          </p:nvCxnSpPr>
          <p:spPr>
            <a:xfrm>
              <a:off x="6545331" y="2726036"/>
              <a:ext cx="0" cy="108188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Rechteck 80"/>
          <p:cNvSpPr/>
          <p:nvPr/>
        </p:nvSpPr>
        <p:spPr>
          <a:xfrm>
            <a:off x="1341932" y="3522726"/>
            <a:ext cx="1095779" cy="2133794"/>
          </a:xfrm>
          <a:prstGeom prst="rect">
            <a:avLst/>
          </a:prstGeom>
          <a:noFill/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 smtClean="0"/>
          </a:p>
        </p:txBody>
      </p:sp>
      <p:sp>
        <p:nvSpPr>
          <p:cNvPr id="82" name="Rechteck 81"/>
          <p:cNvSpPr/>
          <p:nvPr/>
        </p:nvSpPr>
        <p:spPr>
          <a:xfrm>
            <a:off x="1141096" y="2260142"/>
            <a:ext cx="2814776" cy="3588207"/>
          </a:xfrm>
          <a:prstGeom prst="rect">
            <a:avLst/>
          </a:prstGeom>
          <a:noFill/>
          <a:ln w="285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 smtClean="0"/>
          </a:p>
        </p:txBody>
      </p:sp>
      <p:sp>
        <p:nvSpPr>
          <p:cNvPr id="83" name="Rechteck 82"/>
          <p:cNvSpPr/>
          <p:nvPr/>
        </p:nvSpPr>
        <p:spPr>
          <a:xfrm>
            <a:off x="2668077" y="3522726"/>
            <a:ext cx="1095779" cy="2133794"/>
          </a:xfrm>
          <a:prstGeom prst="rect">
            <a:avLst/>
          </a:prstGeom>
          <a:noFill/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 smtClean="0"/>
          </a:p>
        </p:txBody>
      </p:sp>
      <p:sp>
        <p:nvSpPr>
          <p:cNvPr id="84" name="Rechteck 83"/>
          <p:cNvSpPr/>
          <p:nvPr/>
        </p:nvSpPr>
        <p:spPr>
          <a:xfrm>
            <a:off x="4220849" y="3522726"/>
            <a:ext cx="1095779" cy="2133794"/>
          </a:xfrm>
          <a:prstGeom prst="rect">
            <a:avLst/>
          </a:prstGeom>
          <a:noFill/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 smtClean="0"/>
          </a:p>
        </p:txBody>
      </p:sp>
      <p:sp>
        <p:nvSpPr>
          <p:cNvPr id="85" name="Rechteck 84"/>
          <p:cNvSpPr/>
          <p:nvPr/>
        </p:nvSpPr>
        <p:spPr>
          <a:xfrm>
            <a:off x="4156708" y="2260142"/>
            <a:ext cx="1302413" cy="3588207"/>
          </a:xfrm>
          <a:prstGeom prst="rect">
            <a:avLst/>
          </a:prstGeom>
          <a:noFill/>
          <a:ln w="285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endParaRPr lang="de-DE" dirty="0" smtClean="0"/>
          </a:p>
        </p:txBody>
      </p:sp>
      <p:cxnSp>
        <p:nvCxnSpPr>
          <p:cNvPr id="87" name="Gerader Verbinder 86"/>
          <p:cNvCxnSpPr/>
          <p:nvPr/>
        </p:nvCxnSpPr>
        <p:spPr>
          <a:xfrm>
            <a:off x="6577229" y="2480207"/>
            <a:ext cx="0" cy="72000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Gerader Verbinder 88"/>
          <p:cNvCxnSpPr/>
          <p:nvPr/>
        </p:nvCxnSpPr>
        <p:spPr>
          <a:xfrm rot="5400000">
            <a:off x="7912365" y="2011987"/>
            <a:ext cx="0" cy="720000"/>
          </a:xfrm>
          <a:prstGeom prst="line">
            <a:avLst/>
          </a:prstGeom>
          <a:ln w="28575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hteck 89"/>
          <p:cNvSpPr/>
          <p:nvPr/>
        </p:nvSpPr>
        <p:spPr>
          <a:xfrm>
            <a:off x="9189453" y="2668882"/>
            <a:ext cx="2261812" cy="458925"/>
          </a:xfrm>
          <a:prstGeom prst="rect">
            <a:avLst/>
          </a:prstGeom>
          <a:noFill/>
          <a:ln w="28575">
            <a:solidFill>
              <a:srgbClr val="00B05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r>
              <a:rPr lang="de-DE" dirty="0" err="1" smtClean="0">
                <a:solidFill>
                  <a:srgbClr val="00B050"/>
                </a:solidFill>
                <a:latin typeface="Palatino Linotype" panose="02040502050505030304" pitchFamily="18" charset="0"/>
              </a:rPr>
              <a:t>StorageSystemAC</a:t>
            </a:r>
            <a:endParaRPr lang="de-DE" dirty="0" smtClean="0">
              <a:solidFill>
                <a:srgbClr val="00B050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91" name="Rechteck 90"/>
          <p:cNvSpPr/>
          <p:nvPr/>
        </p:nvSpPr>
        <p:spPr>
          <a:xfrm>
            <a:off x="9189453" y="3349252"/>
            <a:ext cx="2261812" cy="458925"/>
          </a:xfrm>
          <a:prstGeom prst="rect">
            <a:avLst/>
          </a:prstGeom>
          <a:noFill/>
          <a:ln w="285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14000"/>
              </a:lnSpc>
            </a:pPr>
            <a:r>
              <a:rPr lang="de-DE" dirty="0" err="1" smtClean="0">
                <a:solidFill>
                  <a:schemeClr val="accent1"/>
                </a:solidFill>
                <a:latin typeface="Palatino Linotype" panose="02040502050505030304" pitchFamily="18" charset="0"/>
              </a:rPr>
              <a:t>StorageSystemDC</a:t>
            </a:r>
            <a:endParaRPr lang="de-DE" dirty="0" smtClean="0">
              <a:solidFill>
                <a:schemeClr val="accent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92" name="Abgerundete rechteckige Legende 91"/>
          <p:cNvSpPr/>
          <p:nvPr/>
        </p:nvSpPr>
        <p:spPr>
          <a:xfrm>
            <a:off x="6323088" y="4661297"/>
            <a:ext cx="2458554" cy="1809762"/>
          </a:xfrm>
          <a:prstGeom prst="wedgeRoundRectCallout">
            <a:avLst>
              <a:gd name="adj1" fmla="val -103843"/>
              <a:gd name="adj2" fmla="val -10345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4000"/>
              </a:lnSpc>
            </a:pPr>
            <a:r>
              <a:rPr lang="de-DE" b="1" dirty="0" err="1" smtClean="0">
                <a:solidFill>
                  <a:schemeClr val="tx1"/>
                </a:solidFill>
                <a:latin typeface="Palatino Linotype" panose="02040502050505030304" pitchFamily="18" charset="0"/>
              </a:rPr>
              <a:t>StorageTechnology</a:t>
            </a:r>
            <a:endParaRPr lang="de-DE" b="1" dirty="0" smtClean="0">
              <a:solidFill>
                <a:schemeClr val="tx1"/>
              </a:solidFill>
              <a:latin typeface="Palatino Linotype" panose="02040502050505030304" pitchFamily="18" charset="0"/>
            </a:endParaRPr>
          </a:p>
          <a:p>
            <a:pPr>
              <a:lnSpc>
                <a:spcPct val="114000"/>
              </a:lnSpc>
            </a:pPr>
            <a:r>
              <a:rPr lang="de-DE" dirty="0" err="1" smtClean="0">
                <a:solidFill>
                  <a:schemeClr val="tx1"/>
                </a:solidFill>
                <a:latin typeface="Palatino Linotype" panose="02040502050505030304" pitchFamily="18" charset="0"/>
              </a:rPr>
              <a:t>Battery</a:t>
            </a:r>
            <a:endParaRPr lang="de-DE" dirty="0" smtClean="0">
              <a:solidFill>
                <a:schemeClr val="tx1"/>
              </a:solidFill>
              <a:latin typeface="Palatino Linotype" panose="02040502050505030304" pitchFamily="18" charset="0"/>
            </a:endParaRPr>
          </a:p>
          <a:p>
            <a:pPr>
              <a:lnSpc>
                <a:spcPct val="114000"/>
              </a:lnSpc>
            </a:pPr>
            <a:r>
              <a:rPr lang="de-DE" dirty="0" err="1" smtClean="0">
                <a:solidFill>
                  <a:schemeClr val="tx1"/>
                </a:solidFill>
                <a:latin typeface="Palatino Linotype" panose="02040502050505030304" pitchFamily="18" charset="0"/>
              </a:rPr>
              <a:t>RedoxFlow</a:t>
            </a:r>
            <a:endParaRPr lang="de-DE" dirty="0" smtClean="0">
              <a:solidFill>
                <a:schemeClr val="tx1"/>
              </a:solidFill>
              <a:latin typeface="Palatino Linotype" panose="02040502050505030304" pitchFamily="18" charset="0"/>
            </a:endParaRPr>
          </a:p>
          <a:p>
            <a:pPr>
              <a:lnSpc>
                <a:spcPct val="114000"/>
              </a:lnSpc>
            </a:pPr>
            <a:r>
              <a:rPr lang="de-DE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Hydrogen</a:t>
            </a:r>
          </a:p>
          <a:p>
            <a:pPr>
              <a:lnSpc>
                <a:spcPct val="114000"/>
              </a:lnSpc>
            </a:pPr>
            <a:r>
              <a:rPr lang="de-DE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…</a:t>
            </a:r>
          </a:p>
        </p:txBody>
      </p:sp>
      <p:sp>
        <p:nvSpPr>
          <p:cNvPr id="93" name="Abgerundete rechteckige Legende 92"/>
          <p:cNvSpPr/>
          <p:nvPr/>
        </p:nvSpPr>
        <p:spPr>
          <a:xfrm>
            <a:off x="6248810" y="835607"/>
            <a:ext cx="2532831" cy="1411599"/>
          </a:xfrm>
          <a:prstGeom prst="wedgeRoundRectCallout">
            <a:avLst>
              <a:gd name="adj1" fmla="val -99079"/>
              <a:gd name="adj2" fmla="val 96627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4000"/>
              </a:lnSpc>
            </a:pPr>
            <a:r>
              <a:rPr lang="de-DE" b="1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AC/DC Converter</a:t>
            </a:r>
          </a:p>
          <a:p>
            <a:pPr>
              <a:lnSpc>
                <a:spcPct val="114000"/>
              </a:lnSpc>
            </a:pPr>
            <a:r>
              <a:rPr lang="de-DE" dirty="0" err="1" smtClean="0">
                <a:solidFill>
                  <a:schemeClr val="tx1"/>
                </a:solidFill>
                <a:latin typeface="Palatino Linotype" panose="02040502050505030304" pitchFamily="18" charset="0"/>
              </a:rPr>
              <a:t>Notton</a:t>
            </a:r>
            <a:endParaRPr lang="de-DE" dirty="0" smtClean="0">
              <a:solidFill>
                <a:schemeClr val="tx1"/>
              </a:solidFill>
              <a:latin typeface="Palatino Linotype" panose="02040502050505030304" pitchFamily="18" charset="0"/>
            </a:endParaRPr>
          </a:p>
          <a:p>
            <a:pPr>
              <a:lnSpc>
                <a:spcPct val="114000"/>
              </a:lnSpc>
            </a:pPr>
            <a:r>
              <a:rPr lang="de-DE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M-Bee</a:t>
            </a:r>
          </a:p>
          <a:p>
            <a:pPr>
              <a:lnSpc>
                <a:spcPct val="114000"/>
              </a:lnSpc>
            </a:pPr>
            <a:r>
              <a:rPr lang="de-DE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…</a:t>
            </a:r>
          </a:p>
        </p:txBody>
      </p:sp>
      <p:sp>
        <p:nvSpPr>
          <p:cNvPr id="94" name="Abgerundete rechteckige Legende 93"/>
          <p:cNvSpPr/>
          <p:nvPr/>
        </p:nvSpPr>
        <p:spPr>
          <a:xfrm>
            <a:off x="6323088" y="2981101"/>
            <a:ext cx="2458554" cy="1144114"/>
          </a:xfrm>
          <a:prstGeom prst="wedgeRoundRectCallout">
            <a:avLst>
              <a:gd name="adj1" fmla="val -102288"/>
              <a:gd name="adj2" fmla="val 41250"/>
              <a:gd name="adj3" fmla="val 1666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14000"/>
              </a:lnSpc>
            </a:pPr>
            <a:r>
              <a:rPr lang="de-DE" b="1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DC/DC Converter</a:t>
            </a:r>
          </a:p>
          <a:p>
            <a:pPr>
              <a:lnSpc>
                <a:spcPct val="114000"/>
              </a:lnSpc>
            </a:pPr>
            <a:r>
              <a:rPr lang="de-DE" dirty="0" err="1" smtClean="0">
                <a:solidFill>
                  <a:schemeClr val="tx1"/>
                </a:solidFill>
                <a:latin typeface="Palatino Linotype" panose="02040502050505030304" pitchFamily="18" charset="0"/>
              </a:rPr>
              <a:t>NoLossConverter</a:t>
            </a:r>
            <a:endParaRPr lang="de-DE" dirty="0" smtClean="0">
              <a:solidFill>
                <a:schemeClr val="tx1"/>
              </a:solidFill>
              <a:latin typeface="Palatino Linotype" panose="02040502050505030304" pitchFamily="18" charset="0"/>
            </a:endParaRPr>
          </a:p>
          <a:p>
            <a:pPr>
              <a:lnSpc>
                <a:spcPct val="114000"/>
              </a:lnSpc>
            </a:pPr>
            <a:r>
              <a:rPr lang="de-DE" dirty="0" smtClean="0">
                <a:solidFill>
                  <a:schemeClr val="tx1"/>
                </a:solidFill>
                <a:latin typeface="Palatino Linotype" panose="02040502050505030304" pitchFamily="18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584187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60104_TUM_Praesentation_p_v1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itel 2">
  <a:themeElements>
    <a:clrScheme name="TUM">
      <a:dk1>
        <a:sysClr val="windowText" lastClr="000000"/>
      </a:dk1>
      <a:lt1>
        <a:sysClr val="window" lastClr="FFFFFF"/>
      </a:lt1>
      <a:dk2>
        <a:srgbClr val="0065BD"/>
      </a:dk2>
      <a:lt2>
        <a:srgbClr val="EEECE1"/>
      </a:lt2>
      <a:accent1>
        <a:srgbClr val="005293"/>
      </a:accent1>
      <a:accent2>
        <a:srgbClr val="98C6EA"/>
      </a:accent2>
      <a:accent3>
        <a:srgbClr val="64A0C8"/>
      </a:accent3>
      <a:accent4>
        <a:srgbClr val="DAD7CB"/>
      </a:accent4>
      <a:accent5>
        <a:srgbClr val="A2AD00"/>
      </a:accent5>
      <a:accent6>
        <a:srgbClr val="E37222"/>
      </a:accent6>
      <a:hlink>
        <a:srgbClr val="0000FF"/>
      </a:hlink>
      <a:folHlink>
        <a:srgbClr val="800080"/>
      </a:folHlink>
    </a:clrScheme>
    <a:fontScheme name="TUM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>
          <a:lnSpc>
            <a:spcPct val="114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lnSpc>
            <a:spcPct val="114000"/>
          </a:lnSpc>
          <a:defRPr sz="1600" dirty="0" err="1" smtClean="0">
            <a:latin typeface="+mn-lt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TUM_Praesentation_p_v1</Template>
  <TotalTime>0</TotalTime>
  <Words>45</Words>
  <Application>Microsoft Office PowerPoint</Application>
  <PresentationFormat>Breitbild</PresentationFormat>
  <Paragraphs>27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</vt:i4>
      </vt:variant>
    </vt:vector>
  </HeadingPairs>
  <TitlesOfParts>
    <vt:vector size="10" baseType="lpstr">
      <vt:lpstr>Arial</vt:lpstr>
      <vt:lpstr>Calibri</vt:lpstr>
      <vt:lpstr>Courier New</vt:lpstr>
      <vt:lpstr>Palatino Linotype</vt:lpstr>
      <vt:lpstr>Symbol</vt:lpstr>
      <vt:lpstr>Wingdings</vt:lpstr>
      <vt:lpstr>160104_TUM_Praesentation_p_v1</vt:lpstr>
      <vt:lpstr>Titel 2</vt:lpstr>
      <vt:lpstr>PowerPoint-Präsentation</vt:lpstr>
      <vt:lpstr>PowerPoint-Präsentation</vt:lpstr>
    </vt:vector>
  </TitlesOfParts>
  <Company>TUM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Marc Moeller</dc:title>
  <dc:creator>marc.moeller@tum.de</dc:creator>
  <cp:lastModifiedBy>Daniel Kucevic</cp:lastModifiedBy>
  <cp:revision>199</cp:revision>
  <cp:lastPrinted>2015-07-30T14:04:45Z</cp:lastPrinted>
  <dcterms:created xsi:type="dcterms:W3CDTF">2016-03-15T14:21:49Z</dcterms:created>
  <dcterms:modified xsi:type="dcterms:W3CDTF">2020-01-02T14:21:52Z</dcterms:modified>
</cp:coreProperties>
</file>